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7"/>
  </p:notesMasterIdLst>
  <p:sldIdLst>
    <p:sldId id="256" r:id="rId2"/>
    <p:sldId id="265" r:id="rId3"/>
    <p:sldId id="259" r:id="rId4"/>
    <p:sldId id="271" r:id="rId5"/>
    <p:sldId id="260" r:id="rId6"/>
    <p:sldId id="263" r:id="rId7"/>
    <p:sldId id="264" r:id="rId8"/>
    <p:sldId id="267" r:id="rId9"/>
    <p:sldId id="266" r:id="rId10"/>
    <p:sldId id="262" r:id="rId11"/>
    <p:sldId id="257" r:id="rId12"/>
    <p:sldId id="258" r:id="rId13"/>
    <p:sldId id="272" r:id="rId14"/>
    <p:sldId id="268" r:id="rId15"/>
    <p:sldId id="270" r:id="rId16"/>
  </p:sldIdLst>
  <p:sldSz cx="12192000" cy="6858000"/>
  <p:notesSz cx="6858000" cy="9144000"/>
  <p:embeddedFontLst>
    <p:embeddedFont>
      <p:font typeface="Segoe UI Light" panose="020B0502040204020203" pitchFamily="34" charset="0"/>
      <p:regular r:id="rId18"/>
      <p:italic r:id="rId19"/>
    </p:embeddedFont>
    <p:embeddedFont>
      <p:font typeface="Just Me Again Down Here" panose="02000500000000000000" pitchFamily="2" charset="0"/>
      <p:regular r:id="rId20"/>
    </p:embeddedFont>
    <p:embeddedFont>
      <p:font typeface="Segoe UI" panose="020B0502040204020203" pitchFamily="34" charset="0"/>
      <p:regular r:id="rId21"/>
      <p:bold r:id="rId22"/>
      <p:italic r:id="rId23"/>
      <p:boldItalic r:id="rId24"/>
    </p:embeddedFont>
    <p:embeddedFont>
      <p:font typeface="Calibri Light" panose="020F0302020204030204" pitchFamily="34" charset="0"/>
      <p:regular r:id="rId25"/>
      <p:italic r:id="rId26"/>
    </p:embeddedFont>
    <p:embeddedFont>
      <p:font typeface="Material Design Icons" panose="02000503000000000000" pitchFamily="2" charset="0"/>
      <p:regular r:id="rId27"/>
    </p:embeddedFont>
    <p:embeddedFont>
      <p:font typeface="Inconsolata" panose="020B0609030003000000" pitchFamily="49" charset="0"/>
      <p:regular r:id="rId28"/>
    </p:embeddedFont>
    <p:embeddedFont>
      <p:font typeface="Calibri" panose="020F0502020204030204" pitchFamily="34" charset="0"/>
      <p:regular r:id="rId29"/>
      <p:bold r:id="rId30"/>
      <p:italic r:id="rId31"/>
      <p:boldItalic r:id="rId32"/>
    </p:embeddedFont>
    <p:embeddedFont>
      <p:font typeface="Cambria" panose="02040503050406030204" pitchFamily="18" charset="0"/>
      <p:regular r:id="rId33"/>
      <p:bold r:id="rId34"/>
      <p:italic r:id="rId35"/>
      <p:boldItalic r:id="rId36"/>
    </p:embeddedFont>
  </p:embeddedFontLst>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90" userDrawn="1">
          <p15:clr>
            <a:srgbClr val="A4A3A4"/>
          </p15:clr>
        </p15:guide>
        <p15:guide id="2" pos="4384" userDrawn="1">
          <p15:clr>
            <a:srgbClr val="A4A3A4"/>
          </p15:clr>
        </p15:guide>
        <p15:guide id="3" pos="3001" userDrawn="1">
          <p15:clr>
            <a:srgbClr val="A4A3A4"/>
          </p15:clr>
        </p15:guide>
        <p15:guide id="4" pos="234" userDrawn="1">
          <p15:clr>
            <a:srgbClr val="A4A3A4"/>
          </p15:clr>
        </p15:guide>
        <p15:guide id="5" pos="1617" userDrawn="1">
          <p15:clr>
            <a:srgbClr val="A4A3A4"/>
          </p15:clr>
        </p15:guide>
        <p15:guide id="6" orient="horz" pos="754" userDrawn="1">
          <p15:clr>
            <a:srgbClr val="A4A3A4"/>
          </p15:clr>
        </p15:guide>
        <p15:guide id="7" orient="horz" pos="4269" userDrawn="1">
          <p15:clr>
            <a:srgbClr val="A4A3A4"/>
          </p15:clr>
        </p15:guide>
        <p15:guide id="8" orient="horz" pos="2205" userDrawn="1">
          <p15:clr>
            <a:srgbClr val="A4A3A4"/>
          </p15:clr>
        </p15:guide>
        <p15:guide id="9" orient="horz" pos="595" userDrawn="1">
          <p15:clr>
            <a:srgbClr val="A4A3A4"/>
          </p15:clr>
        </p15:guide>
        <p15:guide id="10" orient="horz" pos="18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75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166" autoAdjust="0"/>
    <p:restoredTop sz="69204" autoAdjust="0"/>
  </p:normalViewPr>
  <p:slideViewPr>
    <p:cSldViewPr snapToGrid="0" showGuides="1">
      <p:cViewPr varScale="1">
        <p:scale>
          <a:sx n="75" d="100"/>
          <a:sy n="75" d="100"/>
        </p:scale>
        <p:origin x="2148" y="54"/>
      </p:cViewPr>
      <p:guideLst>
        <p:guide orient="horz" pos="3090"/>
        <p:guide pos="4384"/>
        <p:guide pos="3001"/>
        <p:guide pos="234"/>
        <p:guide pos="1617"/>
        <p:guide orient="horz" pos="754"/>
        <p:guide orient="horz" pos="4269"/>
        <p:guide orient="horz" pos="2205"/>
        <p:guide orient="horz" pos="595"/>
        <p:guide orient="horz" pos="18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s>
</file>

<file path=ppt/media/hdphoto1.wdp>
</file>

<file path=ppt/media/image1.jpg>
</file>

<file path=ppt/media/image10.jpeg>
</file>

<file path=ppt/media/image11.jpe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C82190-9507-4767-885A-8EA24D7B6E51}" type="datetimeFigureOut">
              <a:rPr lang="es-AR" smtClean="0"/>
              <a:t>1/8/2017</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DDE585-A320-4B0A-8047-6B9B1B2CE5CF}" type="slidenum">
              <a:rPr lang="es-AR" smtClean="0"/>
              <a:t>‹Nº›</a:t>
            </a:fld>
            <a:endParaRPr lang="es-AR"/>
          </a:p>
        </p:txBody>
      </p:sp>
    </p:spTree>
    <p:extLst>
      <p:ext uri="{BB962C8B-B14F-4D97-AF65-F5344CB8AC3E}">
        <p14:creationId xmlns:p14="http://schemas.microsoft.com/office/powerpoint/2010/main" val="2947528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Walter Molina</a:t>
            </a:r>
          </a:p>
          <a:p>
            <a:r>
              <a:rPr lang="es-AR" dirty="0"/>
              <a:t>28 años</a:t>
            </a:r>
          </a:p>
          <a:p>
            <a:r>
              <a:rPr lang="es-AR" dirty="0"/>
              <a:t>Provincia de San Luis</a:t>
            </a:r>
          </a:p>
          <a:p>
            <a:r>
              <a:rPr lang="es-AR" dirty="0"/>
              <a:t>Universidad Nacional de Villa Mercedes</a:t>
            </a:r>
          </a:p>
          <a:p>
            <a:r>
              <a:rPr lang="es-AR" dirty="0"/>
              <a:t>Web </a:t>
            </a:r>
            <a:r>
              <a:rPr lang="es-AR" dirty="0" err="1"/>
              <a:t>Developer</a:t>
            </a:r>
            <a:r>
              <a:rPr lang="es-AR" dirty="0"/>
              <a:t> &amp; Web </a:t>
            </a:r>
            <a:r>
              <a:rPr lang="es-AR" dirty="0" err="1"/>
              <a:t>Designer</a:t>
            </a:r>
            <a:endParaRPr lang="es-AR" dirty="0"/>
          </a:p>
        </p:txBody>
      </p:sp>
      <p:sp>
        <p:nvSpPr>
          <p:cNvPr id="4" name="Marcador de número de diapositiva 3"/>
          <p:cNvSpPr>
            <a:spLocks noGrp="1"/>
          </p:cNvSpPr>
          <p:nvPr>
            <p:ph type="sldNum" sz="quarter" idx="10"/>
          </p:nvPr>
        </p:nvSpPr>
        <p:spPr/>
        <p:txBody>
          <a:bodyPr/>
          <a:lstStyle/>
          <a:p>
            <a:fld id="{98DDE585-A320-4B0A-8047-6B9B1B2CE5CF}" type="slidenum">
              <a:rPr lang="es-AR" smtClean="0"/>
              <a:t>1</a:t>
            </a:fld>
            <a:endParaRPr lang="es-AR"/>
          </a:p>
        </p:txBody>
      </p:sp>
    </p:spTree>
    <p:extLst>
      <p:ext uri="{BB962C8B-B14F-4D97-AF65-F5344CB8AC3E}">
        <p14:creationId xmlns:p14="http://schemas.microsoft.com/office/powerpoint/2010/main" val="17304020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Divide nuestra pantalla en filas y columnas, permitiéndonos ubicar elementos de la forma que nos parezca, aprovechando la </a:t>
            </a:r>
            <a:r>
              <a:rPr lang="es-AR" dirty="0" err="1"/>
              <a:t>bidimensionalidad</a:t>
            </a:r>
            <a:r>
              <a:rPr lang="es-AR" dirty="0"/>
              <a:t> que tenemos en las pantallas.</a:t>
            </a:r>
          </a:p>
        </p:txBody>
      </p:sp>
      <p:sp>
        <p:nvSpPr>
          <p:cNvPr id="4" name="Marcador de número de diapositiva 3"/>
          <p:cNvSpPr>
            <a:spLocks noGrp="1"/>
          </p:cNvSpPr>
          <p:nvPr>
            <p:ph type="sldNum" sz="quarter" idx="10"/>
          </p:nvPr>
        </p:nvSpPr>
        <p:spPr/>
        <p:txBody>
          <a:bodyPr/>
          <a:lstStyle/>
          <a:p>
            <a:fld id="{98DDE585-A320-4B0A-8047-6B9B1B2CE5CF}" type="slidenum">
              <a:rPr lang="es-AR" smtClean="0"/>
              <a:t>10</a:t>
            </a:fld>
            <a:endParaRPr lang="es-AR"/>
          </a:p>
        </p:txBody>
      </p:sp>
    </p:spTree>
    <p:extLst>
      <p:ext uri="{BB962C8B-B14F-4D97-AF65-F5344CB8AC3E}">
        <p14:creationId xmlns:p14="http://schemas.microsoft.com/office/powerpoint/2010/main" val="1792727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Líneas -&gt; 5h 4v</a:t>
            </a:r>
          </a:p>
          <a:p>
            <a:r>
              <a:rPr lang="es-AR" dirty="0" err="1"/>
              <a:t>Tracks</a:t>
            </a:r>
            <a:endParaRPr lang="es-AR" dirty="0"/>
          </a:p>
          <a:p>
            <a:r>
              <a:rPr lang="es-AR" dirty="0"/>
              <a:t>Celdas</a:t>
            </a:r>
          </a:p>
          <a:p>
            <a:r>
              <a:rPr lang="es-AR" dirty="0" err="1"/>
              <a:t>Areas</a:t>
            </a:r>
            <a:endParaRPr lang="es-AR" dirty="0"/>
          </a:p>
        </p:txBody>
      </p:sp>
      <p:sp>
        <p:nvSpPr>
          <p:cNvPr id="4" name="Marcador de número de diapositiva 3"/>
          <p:cNvSpPr>
            <a:spLocks noGrp="1"/>
          </p:cNvSpPr>
          <p:nvPr>
            <p:ph type="sldNum" sz="quarter" idx="10"/>
          </p:nvPr>
        </p:nvSpPr>
        <p:spPr/>
        <p:txBody>
          <a:bodyPr/>
          <a:lstStyle/>
          <a:p>
            <a:fld id="{98DDE585-A320-4B0A-8047-6B9B1B2CE5CF}" type="slidenum">
              <a:rPr lang="es-AR" smtClean="0"/>
              <a:t>11</a:t>
            </a:fld>
            <a:endParaRPr lang="es-AR"/>
          </a:p>
        </p:txBody>
      </p:sp>
    </p:spTree>
    <p:extLst>
      <p:ext uri="{BB962C8B-B14F-4D97-AF65-F5344CB8AC3E}">
        <p14:creationId xmlns:p14="http://schemas.microsoft.com/office/powerpoint/2010/main" val="4991322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Ejemplo de </a:t>
            </a:r>
            <a:r>
              <a:rPr lang="es-AR" dirty="0" err="1"/>
              <a:t>infobae</a:t>
            </a:r>
            <a:r>
              <a:rPr lang="es-AR" dirty="0"/>
              <a:t> del 31 de julio…</a:t>
            </a:r>
          </a:p>
          <a:p>
            <a:r>
              <a:rPr lang="es-AR" dirty="0" err="1"/>
              <a:t>Header</a:t>
            </a:r>
            <a:r>
              <a:rPr lang="es-AR" dirty="0"/>
              <a:t>, posts, uno destacado… formato </a:t>
            </a:r>
            <a:r>
              <a:rPr lang="es-AR" dirty="0" err="1"/>
              <a:t>grid</a:t>
            </a:r>
            <a:r>
              <a:rPr lang="es-AR" dirty="0"/>
              <a:t>…</a:t>
            </a:r>
          </a:p>
          <a:p>
            <a:r>
              <a:rPr lang="es-AR" dirty="0"/>
              <a:t>Marcamos las líneas…</a:t>
            </a:r>
          </a:p>
          <a:p>
            <a:r>
              <a:rPr lang="es-AR" dirty="0"/>
              <a:t>Ubicamos cada celda o área…</a:t>
            </a:r>
          </a:p>
          <a:p>
            <a:r>
              <a:rPr lang="es-AR" dirty="0"/>
              <a:t>El código es mucho más legible, y más liviano…</a:t>
            </a:r>
          </a:p>
          <a:p>
            <a:r>
              <a:rPr lang="es-AR" dirty="0" err="1"/>
              <a:t>Facil</a:t>
            </a:r>
            <a:r>
              <a:rPr lang="es-AR" dirty="0"/>
              <a:t> de actualizar.</a:t>
            </a:r>
          </a:p>
          <a:p>
            <a:r>
              <a:rPr lang="es-AR" dirty="0" err="1"/>
              <a:t>Facil</a:t>
            </a:r>
            <a:r>
              <a:rPr lang="es-AR" dirty="0"/>
              <a:t> de estilizar…</a:t>
            </a:r>
          </a:p>
          <a:p>
            <a:r>
              <a:rPr lang="es-AR" dirty="0"/>
              <a:t>Veamos un ejemplo real corriendo en </a:t>
            </a:r>
            <a:r>
              <a:rPr lang="es-AR" dirty="0" err="1"/>
              <a:t>locahost</a:t>
            </a:r>
            <a:r>
              <a:rPr lang="es-AR" dirty="0"/>
              <a:t>…</a:t>
            </a:r>
          </a:p>
          <a:p>
            <a:endParaRPr lang="es-AR" dirty="0"/>
          </a:p>
        </p:txBody>
      </p:sp>
      <p:sp>
        <p:nvSpPr>
          <p:cNvPr id="4" name="Marcador de número de diapositiva 3"/>
          <p:cNvSpPr>
            <a:spLocks noGrp="1"/>
          </p:cNvSpPr>
          <p:nvPr>
            <p:ph type="sldNum" sz="quarter" idx="10"/>
          </p:nvPr>
        </p:nvSpPr>
        <p:spPr/>
        <p:txBody>
          <a:bodyPr/>
          <a:lstStyle/>
          <a:p>
            <a:fld id="{98DDE585-A320-4B0A-8047-6B9B1B2CE5CF}" type="slidenum">
              <a:rPr lang="es-AR" smtClean="0"/>
              <a:t>13</a:t>
            </a:fld>
            <a:endParaRPr lang="es-AR"/>
          </a:p>
        </p:txBody>
      </p:sp>
    </p:spTree>
    <p:extLst>
      <p:ext uri="{BB962C8B-B14F-4D97-AF65-F5344CB8AC3E}">
        <p14:creationId xmlns:p14="http://schemas.microsoft.com/office/powerpoint/2010/main" val="19836011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Jean </a:t>
            </a:r>
            <a:r>
              <a:rPr lang="es-AR" dirty="0" err="1"/>
              <a:t>Jaures</a:t>
            </a:r>
            <a:r>
              <a:rPr lang="es-AR" dirty="0"/>
              <a:t> 932, Pi 14hs “Diseño de interfaces conversacionales, mirada </a:t>
            </a:r>
            <a:r>
              <a:rPr lang="es-AR" dirty="0" err="1"/>
              <a:t>marketinera</a:t>
            </a:r>
            <a:r>
              <a:rPr lang="es-AR" dirty="0"/>
              <a:t>…”</a:t>
            </a:r>
          </a:p>
          <a:p>
            <a:endParaRPr lang="es-AR" dirty="0"/>
          </a:p>
        </p:txBody>
      </p:sp>
      <p:sp>
        <p:nvSpPr>
          <p:cNvPr id="4" name="Marcador de número de diapositiva 3"/>
          <p:cNvSpPr>
            <a:spLocks noGrp="1"/>
          </p:cNvSpPr>
          <p:nvPr>
            <p:ph type="sldNum" sz="quarter" idx="10"/>
          </p:nvPr>
        </p:nvSpPr>
        <p:spPr/>
        <p:txBody>
          <a:bodyPr/>
          <a:lstStyle/>
          <a:p>
            <a:fld id="{98DDE585-A320-4B0A-8047-6B9B1B2CE5CF}" type="slidenum">
              <a:rPr lang="es-AR" smtClean="0"/>
              <a:t>14</a:t>
            </a:fld>
            <a:endParaRPr lang="es-AR"/>
          </a:p>
        </p:txBody>
      </p:sp>
    </p:spTree>
    <p:extLst>
      <p:ext uri="{BB962C8B-B14F-4D97-AF65-F5344CB8AC3E}">
        <p14:creationId xmlns:p14="http://schemas.microsoft.com/office/powerpoint/2010/main" val="902940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Diferentes:</a:t>
            </a:r>
          </a:p>
          <a:p>
            <a:pPr marL="171450" indent="-171450">
              <a:buFont typeface="Arial" panose="020B0604020202020204" pitchFamily="34" charset="0"/>
              <a:buChar char="•"/>
            </a:pPr>
            <a:r>
              <a:rPr lang="es-AR" dirty="0"/>
              <a:t>Fuentes</a:t>
            </a:r>
          </a:p>
          <a:p>
            <a:pPr marL="171450" indent="-171450">
              <a:buFont typeface="Arial" panose="020B0604020202020204" pitchFamily="34" charset="0"/>
              <a:buChar char="•"/>
            </a:pPr>
            <a:r>
              <a:rPr lang="es-AR" dirty="0"/>
              <a:t>Dispositivos</a:t>
            </a:r>
          </a:p>
          <a:p>
            <a:pPr marL="171450" indent="-171450">
              <a:buFont typeface="Arial" panose="020B0604020202020204" pitchFamily="34" charset="0"/>
              <a:buChar char="•"/>
            </a:pPr>
            <a:r>
              <a:rPr lang="es-AR" dirty="0"/>
              <a:t>Pantallas y tamaños</a:t>
            </a:r>
          </a:p>
          <a:p>
            <a:pPr marL="171450" indent="-171450">
              <a:buFont typeface="Arial" panose="020B0604020202020204" pitchFamily="34" charset="0"/>
              <a:buChar char="•"/>
            </a:pPr>
            <a:r>
              <a:rPr lang="es-AR" dirty="0"/>
              <a:t>Resoluciones</a:t>
            </a:r>
          </a:p>
          <a:p>
            <a:pPr marL="171450" indent="-171450">
              <a:buFont typeface="Arial" panose="020B0604020202020204" pitchFamily="34" charset="0"/>
              <a:buChar char="•"/>
            </a:pPr>
            <a:r>
              <a:rPr lang="es-AR" dirty="0"/>
              <a:t>Relaciones de aspecto</a:t>
            </a:r>
          </a:p>
          <a:p>
            <a:pPr marL="171450" indent="-171450">
              <a:buFont typeface="Arial" panose="020B0604020202020204" pitchFamily="34" charset="0"/>
              <a:buChar char="•"/>
            </a:pPr>
            <a:r>
              <a:rPr lang="es-AR" dirty="0"/>
              <a:t>Contenido que no controlamos</a:t>
            </a:r>
          </a:p>
          <a:p>
            <a:pPr marL="171450" indent="-171450">
              <a:buFont typeface="Arial" panose="020B0604020202020204" pitchFamily="34" charset="0"/>
              <a:buChar char="•"/>
            </a:pPr>
            <a:endParaRPr lang="es-AR" dirty="0"/>
          </a:p>
          <a:p>
            <a:pPr marL="0" indent="0">
              <a:buFont typeface="Arial" panose="020B0604020202020204" pitchFamily="34" charset="0"/>
              <a:buNone/>
            </a:pPr>
            <a:r>
              <a:rPr lang="es-AR" dirty="0"/>
              <a:t>CSS 3 -&gt; HTML 5</a:t>
            </a:r>
          </a:p>
          <a:p>
            <a:pPr marL="0" indent="0">
              <a:buFont typeface="Arial" panose="020B0604020202020204" pitchFamily="34" charset="0"/>
              <a:buNone/>
            </a:pPr>
            <a:endParaRPr lang="es-AR" dirty="0"/>
          </a:p>
          <a:p>
            <a:pPr marL="0" indent="0">
              <a:buFont typeface="Arial" panose="020B0604020202020204" pitchFamily="34" charset="0"/>
              <a:buNone/>
            </a:pPr>
            <a:endParaRPr lang="es-AR" dirty="0"/>
          </a:p>
          <a:p>
            <a:endParaRPr lang="es-AR" dirty="0"/>
          </a:p>
        </p:txBody>
      </p:sp>
      <p:sp>
        <p:nvSpPr>
          <p:cNvPr id="4" name="Marcador de número de diapositiva 3"/>
          <p:cNvSpPr>
            <a:spLocks noGrp="1"/>
          </p:cNvSpPr>
          <p:nvPr>
            <p:ph type="sldNum" sz="quarter" idx="10"/>
          </p:nvPr>
        </p:nvSpPr>
        <p:spPr/>
        <p:txBody>
          <a:bodyPr/>
          <a:lstStyle/>
          <a:p>
            <a:fld id="{98DDE585-A320-4B0A-8047-6B9B1B2CE5CF}" type="slidenum">
              <a:rPr lang="es-AR" smtClean="0"/>
              <a:t>2</a:t>
            </a:fld>
            <a:endParaRPr lang="es-AR"/>
          </a:p>
        </p:txBody>
      </p:sp>
    </p:spTree>
    <p:extLst>
      <p:ext uri="{BB962C8B-B14F-4D97-AF65-F5344CB8AC3E}">
        <p14:creationId xmlns:p14="http://schemas.microsoft.com/office/powerpoint/2010/main" val="31529973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10"/>
          </p:nvPr>
        </p:nvSpPr>
        <p:spPr/>
        <p:txBody>
          <a:bodyPr/>
          <a:lstStyle/>
          <a:p>
            <a:fld id="{98DDE585-A320-4B0A-8047-6B9B1B2CE5CF}" type="slidenum">
              <a:rPr lang="es-AR" smtClean="0"/>
              <a:t>3</a:t>
            </a:fld>
            <a:endParaRPr lang="es-AR"/>
          </a:p>
        </p:txBody>
      </p:sp>
    </p:spTree>
    <p:extLst>
      <p:ext uri="{BB962C8B-B14F-4D97-AF65-F5344CB8AC3E}">
        <p14:creationId xmlns:p14="http://schemas.microsoft.com/office/powerpoint/2010/main" val="400085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Basado en sistema de cuadrículas utilizado en el diseño gráfico y en los diarios.</a:t>
            </a:r>
          </a:p>
          <a:p>
            <a:r>
              <a:rPr lang="es-AR" dirty="0"/>
              <a:t>Como si fueran tablas, para aprovechar el espacio… ¡TABLAS! </a:t>
            </a:r>
            <a:r>
              <a:rPr lang="es-AR" dirty="0">
                <a:sym typeface="Wingdings" panose="05000000000000000000" pitchFamily="2" charset="2"/>
              </a:rPr>
              <a:t></a:t>
            </a:r>
            <a:endParaRPr lang="es-AR" dirty="0"/>
          </a:p>
        </p:txBody>
      </p:sp>
      <p:sp>
        <p:nvSpPr>
          <p:cNvPr id="4" name="Marcador de número de diapositiva 3"/>
          <p:cNvSpPr>
            <a:spLocks noGrp="1"/>
          </p:cNvSpPr>
          <p:nvPr>
            <p:ph type="sldNum" sz="quarter" idx="10"/>
          </p:nvPr>
        </p:nvSpPr>
        <p:spPr/>
        <p:txBody>
          <a:bodyPr/>
          <a:lstStyle/>
          <a:p>
            <a:fld id="{98DDE585-A320-4B0A-8047-6B9B1B2CE5CF}" type="slidenum">
              <a:rPr lang="es-AR" smtClean="0"/>
              <a:t>4</a:t>
            </a:fld>
            <a:endParaRPr lang="es-AR"/>
          </a:p>
        </p:txBody>
      </p:sp>
    </p:spTree>
    <p:extLst>
      <p:ext uri="{BB962C8B-B14F-4D97-AF65-F5344CB8AC3E}">
        <p14:creationId xmlns:p14="http://schemas.microsoft.com/office/powerpoint/2010/main" val="134192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El contenido y el estilo estaban </a:t>
            </a:r>
            <a:r>
              <a:rPr lang="es-AR" dirty="0" err="1"/>
              <a:t>mezcaldos</a:t>
            </a:r>
            <a:r>
              <a:rPr lang="es-AR" dirty="0"/>
              <a:t> en un solo lenguaje, el lenguaje </a:t>
            </a:r>
            <a:r>
              <a:rPr lang="es-AR" dirty="0" err="1"/>
              <a:t>html</a:t>
            </a:r>
            <a:r>
              <a:rPr lang="es-AR" dirty="0"/>
              <a:t> que daba estructura a un sitio web. </a:t>
            </a:r>
          </a:p>
          <a:p>
            <a:r>
              <a:rPr lang="es-AR" dirty="0"/>
              <a:t>Estático.</a:t>
            </a:r>
          </a:p>
          <a:p>
            <a:r>
              <a:rPr lang="es-AR" dirty="0" err="1"/>
              <a:t>Dificil</a:t>
            </a:r>
            <a:r>
              <a:rPr lang="es-AR" dirty="0"/>
              <a:t> de actualizar</a:t>
            </a:r>
          </a:p>
          <a:p>
            <a:r>
              <a:rPr lang="es-AR" dirty="0"/>
              <a:t>Web master</a:t>
            </a:r>
          </a:p>
        </p:txBody>
      </p:sp>
      <p:sp>
        <p:nvSpPr>
          <p:cNvPr id="4" name="Marcador de número de diapositiva 3"/>
          <p:cNvSpPr>
            <a:spLocks noGrp="1"/>
          </p:cNvSpPr>
          <p:nvPr>
            <p:ph type="sldNum" sz="quarter" idx="10"/>
          </p:nvPr>
        </p:nvSpPr>
        <p:spPr/>
        <p:txBody>
          <a:bodyPr/>
          <a:lstStyle/>
          <a:p>
            <a:fld id="{98DDE585-A320-4B0A-8047-6B9B1B2CE5CF}" type="slidenum">
              <a:rPr lang="es-AR" smtClean="0"/>
              <a:t>5</a:t>
            </a:fld>
            <a:endParaRPr lang="es-AR"/>
          </a:p>
        </p:txBody>
      </p:sp>
    </p:spTree>
    <p:extLst>
      <p:ext uri="{BB962C8B-B14F-4D97-AF65-F5344CB8AC3E}">
        <p14:creationId xmlns:p14="http://schemas.microsoft.com/office/powerpoint/2010/main" val="32776687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Inventaron CSS para poder separar las cosas…</a:t>
            </a:r>
          </a:p>
          <a:p>
            <a:r>
              <a:rPr lang="es-AR" dirty="0"/>
              <a:t>Muy básico, extraía las propiedades de las etiquetas…</a:t>
            </a:r>
          </a:p>
          <a:p>
            <a:r>
              <a:rPr lang="es-AR" dirty="0"/>
              <a:t>Se define el contenido en una hoja de estilos…</a:t>
            </a:r>
          </a:p>
          <a:p>
            <a:r>
              <a:rPr lang="es-AR" dirty="0"/>
              <a:t>Ausencia de </a:t>
            </a:r>
            <a:r>
              <a:rPr lang="es-AR" dirty="0" err="1"/>
              <a:t>layout</a:t>
            </a:r>
            <a:r>
              <a:rPr lang="es-AR" dirty="0"/>
              <a:t>.</a:t>
            </a:r>
          </a:p>
          <a:p>
            <a:r>
              <a:rPr lang="es-AR" dirty="0"/>
              <a:t>Se seguían usando tablas.</a:t>
            </a:r>
          </a:p>
        </p:txBody>
      </p:sp>
      <p:sp>
        <p:nvSpPr>
          <p:cNvPr id="4" name="Marcador de número de diapositiva 3"/>
          <p:cNvSpPr>
            <a:spLocks noGrp="1"/>
          </p:cNvSpPr>
          <p:nvPr>
            <p:ph type="sldNum" sz="quarter" idx="10"/>
          </p:nvPr>
        </p:nvSpPr>
        <p:spPr/>
        <p:txBody>
          <a:bodyPr/>
          <a:lstStyle/>
          <a:p>
            <a:fld id="{98DDE585-A320-4B0A-8047-6B9B1B2CE5CF}" type="slidenum">
              <a:rPr lang="es-AR" smtClean="0"/>
              <a:t>6</a:t>
            </a:fld>
            <a:endParaRPr lang="es-AR"/>
          </a:p>
        </p:txBody>
      </p:sp>
    </p:spTree>
    <p:extLst>
      <p:ext uri="{BB962C8B-B14F-4D97-AF65-F5344CB8AC3E}">
        <p14:creationId xmlns:p14="http://schemas.microsoft.com/office/powerpoint/2010/main" val="3201514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Con la llegada de la versión 2 de CSS se implementan propiedades que luego sirvieron para que los nerds inventaran formas de crear sus </a:t>
            </a:r>
            <a:r>
              <a:rPr lang="es-AR" dirty="0" err="1"/>
              <a:t>layouts</a:t>
            </a:r>
            <a:r>
              <a:rPr lang="es-AR" dirty="0"/>
              <a:t>.</a:t>
            </a:r>
          </a:p>
          <a:p>
            <a:r>
              <a:rPr lang="es-AR" dirty="0"/>
              <a:t>No eran </a:t>
            </a:r>
            <a:r>
              <a:rPr lang="es-AR" dirty="0" err="1"/>
              <a:t>layouts</a:t>
            </a:r>
            <a:r>
              <a:rPr lang="es-AR" dirty="0"/>
              <a:t> pero al menos permitían suplir esa falencia…</a:t>
            </a:r>
          </a:p>
          <a:p>
            <a:r>
              <a:rPr lang="es-AR" dirty="0"/>
              <a:t>En pantallas bidimensionales se usaba un esquema de diseño unidimensional.</a:t>
            </a:r>
          </a:p>
          <a:p>
            <a:r>
              <a:rPr lang="es-AR" dirty="0"/>
              <a:t>A menudo es necesario recurrir a herramientas externas para suplir la falencia: JS</a:t>
            </a:r>
          </a:p>
        </p:txBody>
      </p:sp>
      <p:sp>
        <p:nvSpPr>
          <p:cNvPr id="4" name="Marcador de número de diapositiva 3"/>
          <p:cNvSpPr>
            <a:spLocks noGrp="1"/>
          </p:cNvSpPr>
          <p:nvPr>
            <p:ph type="sldNum" sz="quarter" idx="10"/>
          </p:nvPr>
        </p:nvSpPr>
        <p:spPr/>
        <p:txBody>
          <a:bodyPr/>
          <a:lstStyle/>
          <a:p>
            <a:fld id="{98DDE585-A320-4B0A-8047-6B9B1B2CE5CF}" type="slidenum">
              <a:rPr lang="es-AR" smtClean="0"/>
              <a:t>7</a:t>
            </a:fld>
            <a:endParaRPr lang="es-AR"/>
          </a:p>
        </p:txBody>
      </p:sp>
    </p:spTree>
    <p:extLst>
      <p:ext uri="{BB962C8B-B14F-4D97-AF65-F5344CB8AC3E}">
        <p14:creationId xmlns:p14="http://schemas.microsoft.com/office/powerpoint/2010/main" val="2051719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Uno de los grandes inventos: </a:t>
            </a:r>
            <a:r>
              <a:rPr lang="es-AR" dirty="0" err="1"/>
              <a:t>Grid</a:t>
            </a:r>
            <a:r>
              <a:rPr lang="es-AR" dirty="0"/>
              <a:t> </a:t>
            </a:r>
            <a:r>
              <a:rPr lang="es-AR" dirty="0" err="1"/>
              <a:t>Systems</a:t>
            </a:r>
            <a:r>
              <a:rPr lang="es-AR" dirty="0"/>
              <a:t>… Basados en el sistema de </a:t>
            </a:r>
            <a:r>
              <a:rPr lang="es-AR" dirty="0" err="1"/>
              <a:t>grid</a:t>
            </a:r>
            <a:r>
              <a:rPr lang="es-AR" dirty="0"/>
              <a:t> gráfico…</a:t>
            </a:r>
          </a:p>
          <a:p>
            <a:r>
              <a:rPr lang="es-AR" dirty="0"/>
              <a:t>Un gran avance en el diseño de web </a:t>
            </a:r>
            <a:r>
              <a:rPr lang="es-AR" dirty="0" err="1"/>
              <a:t>sites</a:t>
            </a:r>
            <a:r>
              <a:rPr lang="es-AR" dirty="0"/>
              <a:t>…</a:t>
            </a:r>
          </a:p>
          <a:p>
            <a:r>
              <a:rPr lang="es-AR" dirty="0"/>
              <a:t>Bootstrap -&gt; Twitter</a:t>
            </a:r>
          </a:p>
          <a:p>
            <a:endParaRPr lang="es-AR" dirty="0"/>
          </a:p>
          <a:p>
            <a:r>
              <a:rPr lang="es-AR" dirty="0"/>
              <a:t>Para lograr un diseño como el que solemos ver en los diarios online (o cualquier otro sitio) se requiere envolver al contenido con estructuras (tags) que terminan agregando mucho código basura difícil de leer…</a:t>
            </a:r>
          </a:p>
          <a:p>
            <a:r>
              <a:rPr lang="es-AR" dirty="0"/>
              <a:t>Al final, esas estructuras cumplen solo la función de estilizar. </a:t>
            </a:r>
          </a:p>
          <a:p>
            <a:endParaRPr lang="es-AR" dirty="0"/>
          </a:p>
          <a:p>
            <a:r>
              <a:rPr lang="es-AR" dirty="0"/>
              <a:t>¡Pero habíamos dicho que se quería separar!</a:t>
            </a:r>
          </a:p>
        </p:txBody>
      </p:sp>
      <p:sp>
        <p:nvSpPr>
          <p:cNvPr id="4" name="Marcador de número de diapositiva 3"/>
          <p:cNvSpPr>
            <a:spLocks noGrp="1"/>
          </p:cNvSpPr>
          <p:nvPr>
            <p:ph type="sldNum" sz="quarter" idx="10"/>
          </p:nvPr>
        </p:nvSpPr>
        <p:spPr/>
        <p:txBody>
          <a:bodyPr/>
          <a:lstStyle/>
          <a:p>
            <a:fld id="{98DDE585-A320-4B0A-8047-6B9B1B2CE5CF}" type="slidenum">
              <a:rPr lang="es-AR" smtClean="0"/>
              <a:t>8</a:t>
            </a:fld>
            <a:endParaRPr lang="es-AR"/>
          </a:p>
        </p:txBody>
      </p:sp>
    </p:spTree>
    <p:extLst>
      <p:ext uri="{BB962C8B-B14F-4D97-AF65-F5344CB8AC3E}">
        <p14:creationId xmlns:p14="http://schemas.microsoft.com/office/powerpoint/2010/main" val="25720422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10"/>
          </p:nvPr>
        </p:nvSpPr>
        <p:spPr/>
        <p:txBody>
          <a:bodyPr/>
          <a:lstStyle/>
          <a:p>
            <a:fld id="{98DDE585-A320-4B0A-8047-6B9B1B2CE5CF}" type="slidenum">
              <a:rPr lang="es-AR" smtClean="0"/>
              <a:t>9</a:t>
            </a:fld>
            <a:endParaRPr lang="es-AR"/>
          </a:p>
        </p:txBody>
      </p:sp>
    </p:spTree>
    <p:extLst>
      <p:ext uri="{BB962C8B-B14F-4D97-AF65-F5344CB8AC3E}">
        <p14:creationId xmlns:p14="http://schemas.microsoft.com/office/powerpoint/2010/main" val="414998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FCD7B1-4B8F-44AA-90A0-5B92825EB802}"/>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AR"/>
          </a:p>
        </p:txBody>
      </p:sp>
      <p:sp>
        <p:nvSpPr>
          <p:cNvPr id="3" name="Subtítulo 2">
            <a:extLst>
              <a:ext uri="{FF2B5EF4-FFF2-40B4-BE49-F238E27FC236}">
                <a16:creationId xmlns:a16="http://schemas.microsoft.com/office/drawing/2014/main" id="{A59F754D-C592-4838-9EEF-7ADF1D6C04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s-AR"/>
          </a:p>
        </p:txBody>
      </p:sp>
      <p:sp>
        <p:nvSpPr>
          <p:cNvPr id="4" name="Marcador de fecha 3">
            <a:extLst>
              <a:ext uri="{FF2B5EF4-FFF2-40B4-BE49-F238E27FC236}">
                <a16:creationId xmlns:a16="http://schemas.microsoft.com/office/drawing/2014/main" id="{9CB9468A-7966-4823-968B-B150D18C0C51}"/>
              </a:ext>
            </a:extLst>
          </p:cNvPr>
          <p:cNvSpPr>
            <a:spLocks noGrp="1"/>
          </p:cNvSpPr>
          <p:nvPr>
            <p:ph type="dt" sz="half" idx="10"/>
          </p:nvPr>
        </p:nvSpPr>
        <p:spPr/>
        <p:txBody>
          <a:bodyPr/>
          <a:lstStyle/>
          <a:p>
            <a:fld id="{48A0373C-5DC9-4747-AC7E-2AC102CB0B08}" type="datetimeFigureOut">
              <a:rPr lang="es-AR" smtClean="0"/>
              <a:t>1/8/2017</a:t>
            </a:fld>
            <a:endParaRPr lang="es-AR"/>
          </a:p>
        </p:txBody>
      </p:sp>
      <p:sp>
        <p:nvSpPr>
          <p:cNvPr id="5" name="Marcador de pie de página 4">
            <a:extLst>
              <a:ext uri="{FF2B5EF4-FFF2-40B4-BE49-F238E27FC236}">
                <a16:creationId xmlns:a16="http://schemas.microsoft.com/office/drawing/2014/main" id="{54F22BA9-3048-4F0E-9E99-1ACB3FEACDCF}"/>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C15238F4-661B-46D9-985E-FD85F1B68BF9}"/>
              </a:ext>
            </a:extLst>
          </p:cNvPr>
          <p:cNvSpPr>
            <a:spLocks noGrp="1"/>
          </p:cNvSpPr>
          <p:nvPr>
            <p:ph type="sldNum" sz="quarter" idx="12"/>
          </p:nvPr>
        </p:nvSpPr>
        <p:spPr/>
        <p:txBody>
          <a:bodyPr/>
          <a:lstStyle/>
          <a:p>
            <a:fld id="{3B92F6EB-D1E8-4EBD-A1DA-E7B3BE245577}" type="slidenum">
              <a:rPr lang="es-AR" smtClean="0"/>
              <a:t>‹Nº›</a:t>
            </a:fld>
            <a:endParaRPr lang="es-AR"/>
          </a:p>
        </p:txBody>
      </p:sp>
    </p:spTree>
    <p:extLst>
      <p:ext uri="{BB962C8B-B14F-4D97-AF65-F5344CB8AC3E}">
        <p14:creationId xmlns:p14="http://schemas.microsoft.com/office/powerpoint/2010/main" val="921445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6D327D-DBD7-4B69-82F2-6BA9804C43D9}"/>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texto vertical 2">
            <a:extLst>
              <a:ext uri="{FF2B5EF4-FFF2-40B4-BE49-F238E27FC236}">
                <a16:creationId xmlns:a16="http://schemas.microsoft.com/office/drawing/2014/main" id="{79839661-BE77-4207-8126-EB518647832F}"/>
              </a:ext>
            </a:extLst>
          </p:cNvPr>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7D4D0A74-BBD1-4989-AEED-058103D360D2}"/>
              </a:ext>
            </a:extLst>
          </p:cNvPr>
          <p:cNvSpPr>
            <a:spLocks noGrp="1"/>
          </p:cNvSpPr>
          <p:nvPr>
            <p:ph type="dt" sz="half" idx="10"/>
          </p:nvPr>
        </p:nvSpPr>
        <p:spPr/>
        <p:txBody>
          <a:bodyPr/>
          <a:lstStyle/>
          <a:p>
            <a:fld id="{48A0373C-5DC9-4747-AC7E-2AC102CB0B08}" type="datetimeFigureOut">
              <a:rPr lang="es-AR" smtClean="0"/>
              <a:t>1/8/2017</a:t>
            </a:fld>
            <a:endParaRPr lang="es-AR"/>
          </a:p>
        </p:txBody>
      </p:sp>
      <p:sp>
        <p:nvSpPr>
          <p:cNvPr id="5" name="Marcador de pie de página 4">
            <a:extLst>
              <a:ext uri="{FF2B5EF4-FFF2-40B4-BE49-F238E27FC236}">
                <a16:creationId xmlns:a16="http://schemas.microsoft.com/office/drawing/2014/main" id="{F9B63526-70CB-4880-8C68-206A6B086BA6}"/>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ED9C5C4D-94B6-43F3-80EA-CFB9B68CEE4E}"/>
              </a:ext>
            </a:extLst>
          </p:cNvPr>
          <p:cNvSpPr>
            <a:spLocks noGrp="1"/>
          </p:cNvSpPr>
          <p:nvPr>
            <p:ph type="sldNum" sz="quarter" idx="12"/>
          </p:nvPr>
        </p:nvSpPr>
        <p:spPr/>
        <p:txBody>
          <a:bodyPr/>
          <a:lstStyle/>
          <a:p>
            <a:fld id="{3B92F6EB-D1E8-4EBD-A1DA-E7B3BE245577}" type="slidenum">
              <a:rPr lang="es-AR" smtClean="0"/>
              <a:t>‹Nº›</a:t>
            </a:fld>
            <a:endParaRPr lang="es-AR"/>
          </a:p>
        </p:txBody>
      </p:sp>
    </p:spTree>
    <p:extLst>
      <p:ext uri="{BB962C8B-B14F-4D97-AF65-F5344CB8AC3E}">
        <p14:creationId xmlns:p14="http://schemas.microsoft.com/office/powerpoint/2010/main" val="1807961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73F8030A-F901-4CA3-A777-4AC16E3FB58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AR"/>
          </a:p>
        </p:txBody>
      </p:sp>
      <p:sp>
        <p:nvSpPr>
          <p:cNvPr id="3" name="Marcador de texto vertical 2">
            <a:extLst>
              <a:ext uri="{FF2B5EF4-FFF2-40B4-BE49-F238E27FC236}">
                <a16:creationId xmlns:a16="http://schemas.microsoft.com/office/drawing/2014/main" id="{D80247E1-CF18-4630-9734-EF7012564417}"/>
              </a:ext>
            </a:extLst>
          </p:cNvPr>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E8BCE2F2-07FA-4751-B2C1-59FF6CC35006}"/>
              </a:ext>
            </a:extLst>
          </p:cNvPr>
          <p:cNvSpPr>
            <a:spLocks noGrp="1"/>
          </p:cNvSpPr>
          <p:nvPr>
            <p:ph type="dt" sz="half" idx="10"/>
          </p:nvPr>
        </p:nvSpPr>
        <p:spPr/>
        <p:txBody>
          <a:bodyPr/>
          <a:lstStyle/>
          <a:p>
            <a:fld id="{48A0373C-5DC9-4747-AC7E-2AC102CB0B08}" type="datetimeFigureOut">
              <a:rPr lang="es-AR" smtClean="0"/>
              <a:t>1/8/2017</a:t>
            </a:fld>
            <a:endParaRPr lang="es-AR"/>
          </a:p>
        </p:txBody>
      </p:sp>
      <p:sp>
        <p:nvSpPr>
          <p:cNvPr id="5" name="Marcador de pie de página 4">
            <a:extLst>
              <a:ext uri="{FF2B5EF4-FFF2-40B4-BE49-F238E27FC236}">
                <a16:creationId xmlns:a16="http://schemas.microsoft.com/office/drawing/2014/main" id="{663D6D99-F745-4ED6-BB9F-C8E5ADBF04F8}"/>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079DE469-30F1-40EC-9636-606301FF2E81}"/>
              </a:ext>
            </a:extLst>
          </p:cNvPr>
          <p:cNvSpPr>
            <a:spLocks noGrp="1"/>
          </p:cNvSpPr>
          <p:nvPr>
            <p:ph type="sldNum" sz="quarter" idx="12"/>
          </p:nvPr>
        </p:nvSpPr>
        <p:spPr/>
        <p:txBody>
          <a:bodyPr/>
          <a:lstStyle/>
          <a:p>
            <a:fld id="{3B92F6EB-D1E8-4EBD-A1DA-E7B3BE245577}" type="slidenum">
              <a:rPr lang="es-AR" smtClean="0"/>
              <a:t>‹Nº›</a:t>
            </a:fld>
            <a:endParaRPr lang="es-AR"/>
          </a:p>
        </p:txBody>
      </p:sp>
    </p:spTree>
    <p:extLst>
      <p:ext uri="{BB962C8B-B14F-4D97-AF65-F5344CB8AC3E}">
        <p14:creationId xmlns:p14="http://schemas.microsoft.com/office/powerpoint/2010/main" val="3691108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43CB96-4ED3-4E20-9541-3C070F1BFB43}"/>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7AB8BEFC-86F2-40DD-92EC-5A90F98AFF8D}"/>
              </a:ext>
            </a:extLst>
          </p:cNvPr>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BA162BBD-C5B4-4038-8547-ECE00C53BA6A}"/>
              </a:ext>
            </a:extLst>
          </p:cNvPr>
          <p:cNvSpPr>
            <a:spLocks noGrp="1"/>
          </p:cNvSpPr>
          <p:nvPr>
            <p:ph type="dt" sz="half" idx="10"/>
          </p:nvPr>
        </p:nvSpPr>
        <p:spPr/>
        <p:txBody>
          <a:bodyPr/>
          <a:lstStyle/>
          <a:p>
            <a:fld id="{48A0373C-5DC9-4747-AC7E-2AC102CB0B08}" type="datetimeFigureOut">
              <a:rPr lang="es-AR" smtClean="0"/>
              <a:t>1/8/2017</a:t>
            </a:fld>
            <a:endParaRPr lang="es-AR"/>
          </a:p>
        </p:txBody>
      </p:sp>
      <p:sp>
        <p:nvSpPr>
          <p:cNvPr id="5" name="Marcador de pie de página 4">
            <a:extLst>
              <a:ext uri="{FF2B5EF4-FFF2-40B4-BE49-F238E27FC236}">
                <a16:creationId xmlns:a16="http://schemas.microsoft.com/office/drawing/2014/main" id="{175E433E-3EAE-466F-8522-549C46FD22B4}"/>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DFCB57A3-136E-4AC5-B961-260FC363574D}"/>
              </a:ext>
            </a:extLst>
          </p:cNvPr>
          <p:cNvSpPr>
            <a:spLocks noGrp="1"/>
          </p:cNvSpPr>
          <p:nvPr>
            <p:ph type="sldNum" sz="quarter" idx="12"/>
          </p:nvPr>
        </p:nvSpPr>
        <p:spPr/>
        <p:txBody>
          <a:bodyPr/>
          <a:lstStyle/>
          <a:p>
            <a:fld id="{3B92F6EB-D1E8-4EBD-A1DA-E7B3BE245577}" type="slidenum">
              <a:rPr lang="es-AR" smtClean="0"/>
              <a:t>‹Nº›</a:t>
            </a:fld>
            <a:endParaRPr lang="es-AR"/>
          </a:p>
        </p:txBody>
      </p:sp>
    </p:spTree>
    <p:extLst>
      <p:ext uri="{BB962C8B-B14F-4D97-AF65-F5344CB8AC3E}">
        <p14:creationId xmlns:p14="http://schemas.microsoft.com/office/powerpoint/2010/main" val="679239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1F3707-84E6-487F-B6E7-86AF2A278615}"/>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17785AE3-0499-43D7-82EA-8B5A44C6ED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a:extLst>
              <a:ext uri="{FF2B5EF4-FFF2-40B4-BE49-F238E27FC236}">
                <a16:creationId xmlns:a16="http://schemas.microsoft.com/office/drawing/2014/main" id="{077FFCC7-A882-4B38-8F0A-DF834732CA7A}"/>
              </a:ext>
            </a:extLst>
          </p:cNvPr>
          <p:cNvSpPr>
            <a:spLocks noGrp="1"/>
          </p:cNvSpPr>
          <p:nvPr>
            <p:ph type="dt" sz="half" idx="10"/>
          </p:nvPr>
        </p:nvSpPr>
        <p:spPr/>
        <p:txBody>
          <a:bodyPr/>
          <a:lstStyle/>
          <a:p>
            <a:fld id="{48A0373C-5DC9-4747-AC7E-2AC102CB0B08}" type="datetimeFigureOut">
              <a:rPr lang="es-AR" smtClean="0"/>
              <a:t>1/8/2017</a:t>
            </a:fld>
            <a:endParaRPr lang="es-AR"/>
          </a:p>
        </p:txBody>
      </p:sp>
      <p:sp>
        <p:nvSpPr>
          <p:cNvPr id="5" name="Marcador de pie de página 4">
            <a:extLst>
              <a:ext uri="{FF2B5EF4-FFF2-40B4-BE49-F238E27FC236}">
                <a16:creationId xmlns:a16="http://schemas.microsoft.com/office/drawing/2014/main" id="{B2F9494D-C1C3-44EC-B24F-B8BC950292F8}"/>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2C7C4CDF-4407-445B-8A45-C94D59B30922}"/>
              </a:ext>
            </a:extLst>
          </p:cNvPr>
          <p:cNvSpPr>
            <a:spLocks noGrp="1"/>
          </p:cNvSpPr>
          <p:nvPr>
            <p:ph type="sldNum" sz="quarter" idx="12"/>
          </p:nvPr>
        </p:nvSpPr>
        <p:spPr/>
        <p:txBody>
          <a:bodyPr/>
          <a:lstStyle/>
          <a:p>
            <a:fld id="{3B92F6EB-D1E8-4EBD-A1DA-E7B3BE245577}" type="slidenum">
              <a:rPr lang="es-AR" smtClean="0"/>
              <a:t>‹Nº›</a:t>
            </a:fld>
            <a:endParaRPr lang="es-AR"/>
          </a:p>
        </p:txBody>
      </p:sp>
    </p:spTree>
    <p:extLst>
      <p:ext uri="{BB962C8B-B14F-4D97-AF65-F5344CB8AC3E}">
        <p14:creationId xmlns:p14="http://schemas.microsoft.com/office/powerpoint/2010/main" val="3916042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9EDEE8-FFF1-4BB9-92D0-5BEB696FC57A}"/>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24EB14E3-A160-48DB-AD32-59C8C01C1056}"/>
              </a:ext>
            </a:extLst>
          </p:cNvPr>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contenido 3">
            <a:extLst>
              <a:ext uri="{FF2B5EF4-FFF2-40B4-BE49-F238E27FC236}">
                <a16:creationId xmlns:a16="http://schemas.microsoft.com/office/drawing/2014/main" id="{102F23D4-5460-4AFF-8E26-44C6BBBBBC72}"/>
              </a:ext>
            </a:extLst>
          </p:cNvPr>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fecha 4">
            <a:extLst>
              <a:ext uri="{FF2B5EF4-FFF2-40B4-BE49-F238E27FC236}">
                <a16:creationId xmlns:a16="http://schemas.microsoft.com/office/drawing/2014/main" id="{E3910A6C-100E-4B30-83EE-5F14A862FBE7}"/>
              </a:ext>
            </a:extLst>
          </p:cNvPr>
          <p:cNvSpPr>
            <a:spLocks noGrp="1"/>
          </p:cNvSpPr>
          <p:nvPr>
            <p:ph type="dt" sz="half" idx="10"/>
          </p:nvPr>
        </p:nvSpPr>
        <p:spPr/>
        <p:txBody>
          <a:bodyPr/>
          <a:lstStyle/>
          <a:p>
            <a:fld id="{48A0373C-5DC9-4747-AC7E-2AC102CB0B08}" type="datetimeFigureOut">
              <a:rPr lang="es-AR" smtClean="0"/>
              <a:t>1/8/2017</a:t>
            </a:fld>
            <a:endParaRPr lang="es-AR"/>
          </a:p>
        </p:txBody>
      </p:sp>
      <p:sp>
        <p:nvSpPr>
          <p:cNvPr id="6" name="Marcador de pie de página 5">
            <a:extLst>
              <a:ext uri="{FF2B5EF4-FFF2-40B4-BE49-F238E27FC236}">
                <a16:creationId xmlns:a16="http://schemas.microsoft.com/office/drawing/2014/main" id="{99E14BB4-2337-4014-971A-AC5E9AB07233}"/>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13AB36F8-9C77-4EB8-AF3A-941FA5D90966}"/>
              </a:ext>
            </a:extLst>
          </p:cNvPr>
          <p:cNvSpPr>
            <a:spLocks noGrp="1"/>
          </p:cNvSpPr>
          <p:nvPr>
            <p:ph type="sldNum" sz="quarter" idx="12"/>
          </p:nvPr>
        </p:nvSpPr>
        <p:spPr/>
        <p:txBody>
          <a:bodyPr/>
          <a:lstStyle/>
          <a:p>
            <a:fld id="{3B92F6EB-D1E8-4EBD-A1DA-E7B3BE245577}" type="slidenum">
              <a:rPr lang="es-AR" smtClean="0"/>
              <a:t>‹Nº›</a:t>
            </a:fld>
            <a:endParaRPr lang="es-AR"/>
          </a:p>
        </p:txBody>
      </p:sp>
    </p:spTree>
    <p:extLst>
      <p:ext uri="{BB962C8B-B14F-4D97-AF65-F5344CB8AC3E}">
        <p14:creationId xmlns:p14="http://schemas.microsoft.com/office/powerpoint/2010/main" val="870045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12C85B-34DE-408E-82A3-2E59691D2EB2}"/>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500E5667-F51A-4544-9EC5-0EA4410995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a:extLst>
              <a:ext uri="{FF2B5EF4-FFF2-40B4-BE49-F238E27FC236}">
                <a16:creationId xmlns:a16="http://schemas.microsoft.com/office/drawing/2014/main" id="{24209A34-E92E-4BAB-90EA-BDC223464040}"/>
              </a:ext>
            </a:extLst>
          </p:cNvPr>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texto 4">
            <a:extLst>
              <a:ext uri="{FF2B5EF4-FFF2-40B4-BE49-F238E27FC236}">
                <a16:creationId xmlns:a16="http://schemas.microsoft.com/office/drawing/2014/main" id="{59F93ACC-4704-4614-8930-95D6EA9BDD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a:extLst>
              <a:ext uri="{FF2B5EF4-FFF2-40B4-BE49-F238E27FC236}">
                <a16:creationId xmlns:a16="http://schemas.microsoft.com/office/drawing/2014/main" id="{53E61857-FDDD-4D16-914F-68D0B34FDE64}"/>
              </a:ext>
            </a:extLst>
          </p:cNvPr>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7" name="Marcador de fecha 6">
            <a:extLst>
              <a:ext uri="{FF2B5EF4-FFF2-40B4-BE49-F238E27FC236}">
                <a16:creationId xmlns:a16="http://schemas.microsoft.com/office/drawing/2014/main" id="{4063B215-72E7-4004-A052-5324A486B544}"/>
              </a:ext>
            </a:extLst>
          </p:cNvPr>
          <p:cNvSpPr>
            <a:spLocks noGrp="1"/>
          </p:cNvSpPr>
          <p:nvPr>
            <p:ph type="dt" sz="half" idx="10"/>
          </p:nvPr>
        </p:nvSpPr>
        <p:spPr/>
        <p:txBody>
          <a:bodyPr/>
          <a:lstStyle/>
          <a:p>
            <a:fld id="{48A0373C-5DC9-4747-AC7E-2AC102CB0B08}" type="datetimeFigureOut">
              <a:rPr lang="es-AR" smtClean="0"/>
              <a:t>1/8/2017</a:t>
            </a:fld>
            <a:endParaRPr lang="es-AR"/>
          </a:p>
        </p:txBody>
      </p:sp>
      <p:sp>
        <p:nvSpPr>
          <p:cNvPr id="8" name="Marcador de pie de página 7">
            <a:extLst>
              <a:ext uri="{FF2B5EF4-FFF2-40B4-BE49-F238E27FC236}">
                <a16:creationId xmlns:a16="http://schemas.microsoft.com/office/drawing/2014/main" id="{84DF9C77-44CF-4C3E-8AAC-A98BBD774077}"/>
              </a:ext>
            </a:extLst>
          </p:cNvPr>
          <p:cNvSpPr>
            <a:spLocks noGrp="1"/>
          </p:cNvSpPr>
          <p:nvPr>
            <p:ph type="ftr" sz="quarter" idx="11"/>
          </p:nvPr>
        </p:nvSpPr>
        <p:spPr/>
        <p:txBody>
          <a:bodyPr/>
          <a:lstStyle/>
          <a:p>
            <a:endParaRPr lang="es-AR"/>
          </a:p>
        </p:txBody>
      </p:sp>
      <p:sp>
        <p:nvSpPr>
          <p:cNvPr id="9" name="Marcador de número de diapositiva 8">
            <a:extLst>
              <a:ext uri="{FF2B5EF4-FFF2-40B4-BE49-F238E27FC236}">
                <a16:creationId xmlns:a16="http://schemas.microsoft.com/office/drawing/2014/main" id="{AC0AB3B0-B45D-490D-A51A-0364C6E0CB18}"/>
              </a:ext>
            </a:extLst>
          </p:cNvPr>
          <p:cNvSpPr>
            <a:spLocks noGrp="1"/>
          </p:cNvSpPr>
          <p:nvPr>
            <p:ph type="sldNum" sz="quarter" idx="12"/>
          </p:nvPr>
        </p:nvSpPr>
        <p:spPr/>
        <p:txBody>
          <a:bodyPr/>
          <a:lstStyle/>
          <a:p>
            <a:fld id="{3B92F6EB-D1E8-4EBD-A1DA-E7B3BE245577}" type="slidenum">
              <a:rPr lang="es-AR" smtClean="0"/>
              <a:t>‹Nº›</a:t>
            </a:fld>
            <a:endParaRPr lang="es-AR"/>
          </a:p>
        </p:txBody>
      </p:sp>
    </p:spTree>
    <p:extLst>
      <p:ext uri="{BB962C8B-B14F-4D97-AF65-F5344CB8AC3E}">
        <p14:creationId xmlns:p14="http://schemas.microsoft.com/office/powerpoint/2010/main" val="1057035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D7BB29-09D8-49C2-B0BF-767213A7ABA7}"/>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fecha 2">
            <a:extLst>
              <a:ext uri="{FF2B5EF4-FFF2-40B4-BE49-F238E27FC236}">
                <a16:creationId xmlns:a16="http://schemas.microsoft.com/office/drawing/2014/main" id="{556AA8F5-A37A-4B93-96A0-9266F666D5C4}"/>
              </a:ext>
            </a:extLst>
          </p:cNvPr>
          <p:cNvSpPr>
            <a:spLocks noGrp="1"/>
          </p:cNvSpPr>
          <p:nvPr>
            <p:ph type="dt" sz="half" idx="10"/>
          </p:nvPr>
        </p:nvSpPr>
        <p:spPr/>
        <p:txBody>
          <a:bodyPr/>
          <a:lstStyle/>
          <a:p>
            <a:fld id="{48A0373C-5DC9-4747-AC7E-2AC102CB0B08}" type="datetimeFigureOut">
              <a:rPr lang="es-AR" smtClean="0"/>
              <a:t>1/8/2017</a:t>
            </a:fld>
            <a:endParaRPr lang="es-AR"/>
          </a:p>
        </p:txBody>
      </p:sp>
      <p:sp>
        <p:nvSpPr>
          <p:cNvPr id="4" name="Marcador de pie de página 3">
            <a:extLst>
              <a:ext uri="{FF2B5EF4-FFF2-40B4-BE49-F238E27FC236}">
                <a16:creationId xmlns:a16="http://schemas.microsoft.com/office/drawing/2014/main" id="{00F74F03-5891-4778-8FA1-8B8B9F04CD1D}"/>
              </a:ext>
            </a:extLst>
          </p:cNvPr>
          <p:cNvSpPr>
            <a:spLocks noGrp="1"/>
          </p:cNvSpPr>
          <p:nvPr>
            <p:ph type="ftr" sz="quarter" idx="11"/>
          </p:nvPr>
        </p:nvSpPr>
        <p:spPr/>
        <p:txBody>
          <a:bodyPr/>
          <a:lstStyle/>
          <a:p>
            <a:endParaRPr lang="es-AR"/>
          </a:p>
        </p:txBody>
      </p:sp>
      <p:sp>
        <p:nvSpPr>
          <p:cNvPr id="5" name="Marcador de número de diapositiva 4">
            <a:extLst>
              <a:ext uri="{FF2B5EF4-FFF2-40B4-BE49-F238E27FC236}">
                <a16:creationId xmlns:a16="http://schemas.microsoft.com/office/drawing/2014/main" id="{9D1E6B42-1EA6-43A0-8C7A-32AE877B2357}"/>
              </a:ext>
            </a:extLst>
          </p:cNvPr>
          <p:cNvSpPr>
            <a:spLocks noGrp="1"/>
          </p:cNvSpPr>
          <p:nvPr>
            <p:ph type="sldNum" sz="quarter" idx="12"/>
          </p:nvPr>
        </p:nvSpPr>
        <p:spPr/>
        <p:txBody>
          <a:bodyPr/>
          <a:lstStyle/>
          <a:p>
            <a:fld id="{3B92F6EB-D1E8-4EBD-A1DA-E7B3BE245577}" type="slidenum">
              <a:rPr lang="es-AR" smtClean="0"/>
              <a:t>‹Nº›</a:t>
            </a:fld>
            <a:endParaRPr lang="es-AR"/>
          </a:p>
        </p:txBody>
      </p:sp>
    </p:spTree>
    <p:extLst>
      <p:ext uri="{BB962C8B-B14F-4D97-AF65-F5344CB8AC3E}">
        <p14:creationId xmlns:p14="http://schemas.microsoft.com/office/powerpoint/2010/main" val="1837104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4DF79E2E-E7BA-4291-8789-532FDD96B2D2}"/>
              </a:ext>
            </a:extLst>
          </p:cNvPr>
          <p:cNvSpPr>
            <a:spLocks noGrp="1"/>
          </p:cNvSpPr>
          <p:nvPr>
            <p:ph type="dt" sz="half" idx="10"/>
          </p:nvPr>
        </p:nvSpPr>
        <p:spPr/>
        <p:txBody>
          <a:bodyPr/>
          <a:lstStyle/>
          <a:p>
            <a:fld id="{48A0373C-5DC9-4747-AC7E-2AC102CB0B08}" type="datetimeFigureOut">
              <a:rPr lang="es-AR" smtClean="0"/>
              <a:t>1/8/2017</a:t>
            </a:fld>
            <a:endParaRPr lang="es-AR"/>
          </a:p>
        </p:txBody>
      </p:sp>
      <p:sp>
        <p:nvSpPr>
          <p:cNvPr id="3" name="Marcador de pie de página 2">
            <a:extLst>
              <a:ext uri="{FF2B5EF4-FFF2-40B4-BE49-F238E27FC236}">
                <a16:creationId xmlns:a16="http://schemas.microsoft.com/office/drawing/2014/main" id="{DCABA9FC-60F1-46F5-8D55-255D1EEF461E}"/>
              </a:ext>
            </a:extLst>
          </p:cNvPr>
          <p:cNvSpPr>
            <a:spLocks noGrp="1"/>
          </p:cNvSpPr>
          <p:nvPr>
            <p:ph type="ftr" sz="quarter" idx="11"/>
          </p:nvPr>
        </p:nvSpPr>
        <p:spPr/>
        <p:txBody>
          <a:bodyPr/>
          <a:lstStyle/>
          <a:p>
            <a:endParaRPr lang="es-AR"/>
          </a:p>
        </p:txBody>
      </p:sp>
      <p:sp>
        <p:nvSpPr>
          <p:cNvPr id="4" name="Marcador de número de diapositiva 3">
            <a:extLst>
              <a:ext uri="{FF2B5EF4-FFF2-40B4-BE49-F238E27FC236}">
                <a16:creationId xmlns:a16="http://schemas.microsoft.com/office/drawing/2014/main" id="{1FF0C553-8FB5-46BE-B2A8-CCE645571CED}"/>
              </a:ext>
            </a:extLst>
          </p:cNvPr>
          <p:cNvSpPr>
            <a:spLocks noGrp="1"/>
          </p:cNvSpPr>
          <p:nvPr>
            <p:ph type="sldNum" sz="quarter" idx="12"/>
          </p:nvPr>
        </p:nvSpPr>
        <p:spPr/>
        <p:txBody>
          <a:bodyPr/>
          <a:lstStyle/>
          <a:p>
            <a:fld id="{3B92F6EB-D1E8-4EBD-A1DA-E7B3BE245577}" type="slidenum">
              <a:rPr lang="es-AR" smtClean="0"/>
              <a:t>‹Nº›</a:t>
            </a:fld>
            <a:endParaRPr lang="es-AR"/>
          </a:p>
        </p:txBody>
      </p:sp>
    </p:spTree>
    <p:extLst>
      <p:ext uri="{BB962C8B-B14F-4D97-AF65-F5344CB8AC3E}">
        <p14:creationId xmlns:p14="http://schemas.microsoft.com/office/powerpoint/2010/main" val="1699119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F9881B-FE8B-4157-902A-1604BDABF6C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78126979-26DA-4ADA-8811-18EFDCE1B9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texto 3">
            <a:extLst>
              <a:ext uri="{FF2B5EF4-FFF2-40B4-BE49-F238E27FC236}">
                <a16:creationId xmlns:a16="http://schemas.microsoft.com/office/drawing/2014/main" id="{3E7F1EC2-9847-49CB-8AAA-652E80EFC4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a:extLst>
              <a:ext uri="{FF2B5EF4-FFF2-40B4-BE49-F238E27FC236}">
                <a16:creationId xmlns:a16="http://schemas.microsoft.com/office/drawing/2014/main" id="{44E952A1-0B67-4484-AE0A-13D179D05976}"/>
              </a:ext>
            </a:extLst>
          </p:cNvPr>
          <p:cNvSpPr>
            <a:spLocks noGrp="1"/>
          </p:cNvSpPr>
          <p:nvPr>
            <p:ph type="dt" sz="half" idx="10"/>
          </p:nvPr>
        </p:nvSpPr>
        <p:spPr/>
        <p:txBody>
          <a:bodyPr/>
          <a:lstStyle/>
          <a:p>
            <a:fld id="{48A0373C-5DC9-4747-AC7E-2AC102CB0B08}" type="datetimeFigureOut">
              <a:rPr lang="es-AR" smtClean="0"/>
              <a:t>1/8/2017</a:t>
            </a:fld>
            <a:endParaRPr lang="es-AR"/>
          </a:p>
        </p:txBody>
      </p:sp>
      <p:sp>
        <p:nvSpPr>
          <p:cNvPr id="6" name="Marcador de pie de página 5">
            <a:extLst>
              <a:ext uri="{FF2B5EF4-FFF2-40B4-BE49-F238E27FC236}">
                <a16:creationId xmlns:a16="http://schemas.microsoft.com/office/drawing/2014/main" id="{AC044DF1-2A37-446B-8576-E365D844D271}"/>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61B2A1BF-9114-4894-A138-29B91DFC3291}"/>
              </a:ext>
            </a:extLst>
          </p:cNvPr>
          <p:cNvSpPr>
            <a:spLocks noGrp="1"/>
          </p:cNvSpPr>
          <p:nvPr>
            <p:ph type="sldNum" sz="quarter" idx="12"/>
          </p:nvPr>
        </p:nvSpPr>
        <p:spPr/>
        <p:txBody>
          <a:bodyPr/>
          <a:lstStyle/>
          <a:p>
            <a:fld id="{3B92F6EB-D1E8-4EBD-A1DA-E7B3BE245577}" type="slidenum">
              <a:rPr lang="es-AR" smtClean="0"/>
              <a:t>‹Nº›</a:t>
            </a:fld>
            <a:endParaRPr lang="es-AR"/>
          </a:p>
        </p:txBody>
      </p:sp>
    </p:spTree>
    <p:extLst>
      <p:ext uri="{BB962C8B-B14F-4D97-AF65-F5344CB8AC3E}">
        <p14:creationId xmlns:p14="http://schemas.microsoft.com/office/powerpoint/2010/main" val="1728129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7E3041-0350-4190-A687-854EAFD78CE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posición de imagen 2">
            <a:extLst>
              <a:ext uri="{FF2B5EF4-FFF2-40B4-BE49-F238E27FC236}">
                <a16:creationId xmlns:a16="http://schemas.microsoft.com/office/drawing/2014/main" id="{D41631F5-C500-4908-B8DE-10CD94203D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AR"/>
          </a:p>
        </p:txBody>
      </p:sp>
      <p:sp>
        <p:nvSpPr>
          <p:cNvPr id="4" name="Marcador de texto 3">
            <a:extLst>
              <a:ext uri="{FF2B5EF4-FFF2-40B4-BE49-F238E27FC236}">
                <a16:creationId xmlns:a16="http://schemas.microsoft.com/office/drawing/2014/main" id="{888DC38D-AF84-4D75-AE07-EDFAD7E885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a:extLst>
              <a:ext uri="{FF2B5EF4-FFF2-40B4-BE49-F238E27FC236}">
                <a16:creationId xmlns:a16="http://schemas.microsoft.com/office/drawing/2014/main" id="{C025E15B-8FCE-4748-88FB-016467224A58}"/>
              </a:ext>
            </a:extLst>
          </p:cNvPr>
          <p:cNvSpPr>
            <a:spLocks noGrp="1"/>
          </p:cNvSpPr>
          <p:nvPr>
            <p:ph type="dt" sz="half" idx="10"/>
          </p:nvPr>
        </p:nvSpPr>
        <p:spPr/>
        <p:txBody>
          <a:bodyPr/>
          <a:lstStyle/>
          <a:p>
            <a:fld id="{48A0373C-5DC9-4747-AC7E-2AC102CB0B08}" type="datetimeFigureOut">
              <a:rPr lang="es-AR" smtClean="0"/>
              <a:t>1/8/2017</a:t>
            </a:fld>
            <a:endParaRPr lang="es-AR"/>
          </a:p>
        </p:txBody>
      </p:sp>
      <p:sp>
        <p:nvSpPr>
          <p:cNvPr id="6" name="Marcador de pie de página 5">
            <a:extLst>
              <a:ext uri="{FF2B5EF4-FFF2-40B4-BE49-F238E27FC236}">
                <a16:creationId xmlns:a16="http://schemas.microsoft.com/office/drawing/2014/main" id="{393C03C2-3729-4FDC-9FEB-3DB06FF6B8C6}"/>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928A2A07-BFE2-48C3-AFCD-58BA1EE575BD}"/>
              </a:ext>
            </a:extLst>
          </p:cNvPr>
          <p:cNvSpPr>
            <a:spLocks noGrp="1"/>
          </p:cNvSpPr>
          <p:nvPr>
            <p:ph type="sldNum" sz="quarter" idx="12"/>
          </p:nvPr>
        </p:nvSpPr>
        <p:spPr/>
        <p:txBody>
          <a:bodyPr/>
          <a:lstStyle/>
          <a:p>
            <a:fld id="{3B92F6EB-D1E8-4EBD-A1DA-E7B3BE245577}" type="slidenum">
              <a:rPr lang="es-AR" smtClean="0"/>
              <a:t>‹Nº›</a:t>
            </a:fld>
            <a:endParaRPr lang="es-AR"/>
          </a:p>
        </p:txBody>
      </p:sp>
    </p:spTree>
    <p:extLst>
      <p:ext uri="{BB962C8B-B14F-4D97-AF65-F5344CB8AC3E}">
        <p14:creationId xmlns:p14="http://schemas.microsoft.com/office/powerpoint/2010/main" val="41509939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tile tx="0" ty="0" sx="20000" sy="20000" flip="none" algn="ctr"/>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37D0C1EF-434E-4963-80FD-64BD772C14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D1DCBFD3-AABF-469C-8F94-73E04A0DB2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D071CAAB-746A-462A-9375-0A16A45901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0373C-5DC9-4747-AC7E-2AC102CB0B08}" type="datetimeFigureOut">
              <a:rPr lang="es-AR" smtClean="0"/>
              <a:t>1/8/2017</a:t>
            </a:fld>
            <a:endParaRPr lang="es-AR"/>
          </a:p>
        </p:txBody>
      </p:sp>
      <p:sp>
        <p:nvSpPr>
          <p:cNvPr id="5" name="Marcador de pie de página 4">
            <a:extLst>
              <a:ext uri="{FF2B5EF4-FFF2-40B4-BE49-F238E27FC236}">
                <a16:creationId xmlns:a16="http://schemas.microsoft.com/office/drawing/2014/main" id="{CEB3B4E1-DF83-4D91-9888-975F1EA240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AR"/>
          </a:p>
        </p:txBody>
      </p:sp>
      <p:sp>
        <p:nvSpPr>
          <p:cNvPr id="6" name="Marcador de número de diapositiva 5">
            <a:extLst>
              <a:ext uri="{FF2B5EF4-FFF2-40B4-BE49-F238E27FC236}">
                <a16:creationId xmlns:a16="http://schemas.microsoft.com/office/drawing/2014/main" id="{D5FD044F-C560-4611-8501-2C780132F8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92F6EB-D1E8-4EBD-A1DA-E7B3BE245577}" type="slidenum">
              <a:rPr lang="es-AR" smtClean="0"/>
              <a:t>‹Nº›</a:t>
            </a:fld>
            <a:endParaRPr lang="es-AR"/>
          </a:p>
        </p:txBody>
      </p:sp>
    </p:spTree>
    <p:extLst>
      <p:ext uri="{BB962C8B-B14F-4D97-AF65-F5344CB8AC3E}">
        <p14:creationId xmlns:p14="http://schemas.microsoft.com/office/powerpoint/2010/main" val="17645356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8.jp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uadroTexto 13">
            <a:extLst>
              <a:ext uri="{FF2B5EF4-FFF2-40B4-BE49-F238E27FC236}">
                <a16:creationId xmlns:a16="http://schemas.microsoft.com/office/drawing/2014/main" id="{448FA603-7DC9-4095-98D4-32D898FDC511}"/>
              </a:ext>
            </a:extLst>
          </p:cNvPr>
          <p:cNvSpPr txBox="1"/>
          <p:nvPr/>
        </p:nvSpPr>
        <p:spPr>
          <a:xfrm>
            <a:off x="1700981" y="2967335"/>
            <a:ext cx="5402827" cy="461665"/>
          </a:xfrm>
          <a:prstGeom prst="rect">
            <a:avLst/>
          </a:prstGeom>
          <a:noFill/>
        </p:spPr>
        <p:txBody>
          <a:bodyPr wrap="square" rtlCol="0">
            <a:spAutoFit/>
          </a:bodyPr>
          <a:lstStyle/>
          <a:p>
            <a:r>
              <a:rPr lang="es-AR" sz="2400" dirty="0">
                <a:solidFill>
                  <a:schemeClr val="bg1"/>
                </a:solidFill>
                <a:latin typeface="Segoe UI" panose="020B0502040204020203" pitchFamily="34" charset="0"/>
                <a:cs typeface="Segoe UI" panose="020B0502040204020203" pitchFamily="34" charset="0"/>
              </a:rPr>
              <a:t>El futuro del diseño web</a:t>
            </a:r>
          </a:p>
        </p:txBody>
      </p:sp>
      <p:sp>
        <p:nvSpPr>
          <p:cNvPr id="16" name="CuadroTexto 15">
            <a:extLst>
              <a:ext uri="{FF2B5EF4-FFF2-40B4-BE49-F238E27FC236}">
                <a16:creationId xmlns:a16="http://schemas.microsoft.com/office/drawing/2014/main" id="{77377D54-8124-4B0E-8696-5C29C1E44174}"/>
              </a:ext>
            </a:extLst>
          </p:cNvPr>
          <p:cNvSpPr txBox="1"/>
          <p:nvPr/>
        </p:nvSpPr>
        <p:spPr>
          <a:xfrm>
            <a:off x="1302773" y="2167753"/>
            <a:ext cx="6951407" cy="1015663"/>
          </a:xfrm>
          <a:prstGeom prst="rect">
            <a:avLst/>
          </a:prstGeom>
          <a:noFill/>
        </p:spPr>
        <p:txBody>
          <a:bodyPr wrap="square" rtlCol="0">
            <a:spAutoFit/>
          </a:bodyPr>
          <a:lstStyle/>
          <a:p>
            <a:r>
              <a:rPr lang="es-AR" sz="6000" dirty="0">
                <a:solidFill>
                  <a:schemeClr val="bg1"/>
                </a:solidFill>
                <a:latin typeface="Inconsolata" panose="020B0609030003000000" pitchFamily="49" charset="0"/>
              </a:rPr>
              <a:t>-CSS </a:t>
            </a:r>
            <a:r>
              <a:rPr lang="es-AR" sz="6000" dirty="0" err="1">
                <a:solidFill>
                  <a:schemeClr val="bg1"/>
                </a:solidFill>
                <a:latin typeface="Inconsolata" panose="020B0609030003000000" pitchFamily="49" charset="0"/>
              </a:rPr>
              <a:t>Grid</a:t>
            </a:r>
            <a:r>
              <a:rPr lang="es-AR" sz="6000" dirty="0">
                <a:solidFill>
                  <a:schemeClr val="bg1"/>
                </a:solidFill>
                <a:latin typeface="Inconsolata" panose="020B0609030003000000" pitchFamily="49" charset="0"/>
              </a:rPr>
              <a:t> </a:t>
            </a:r>
            <a:r>
              <a:rPr lang="es-AR" sz="6000" dirty="0" err="1">
                <a:solidFill>
                  <a:schemeClr val="bg1"/>
                </a:solidFill>
                <a:latin typeface="Inconsolata" panose="020B0609030003000000" pitchFamily="49" charset="0"/>
              </a:rPr>
              <a:t>Layout</a:t>
            </a:r>
            <a:endParaRPr lang="es-AR" sz="6000" dirty="0">
              <a:solidFill>
                <a:schemeClr val="bg1"/>
              </a:solidFill>
              <a:latin typeface="Inconsolata" panose="020B0609030003000000" pitchFamily="49" charset="0"/>
            </a:endParaRPr>
          </a:p>
        </p:txBody>
      </p:sp>
      <p:sp>
        <p:nvSpPr>
          <p:cNvPr id="4" name="Elipse 3">
            <a:extLst>
              <a:ext uri="{FF2B5EF4-FFF2-40B4-BE49-F238E27FC236}">
                <a16:creationId xmlns:a16="http://schemas.microsoft.com/office/drawing/2014/main" id="{6CA9739A-3E32-420F-818E-0904FB9726F0}"/>
              </a:ext>
            </a:extLst>
          </p:cNvPr>
          <p:cNvSpPr/>
          <p:nvPr/>
        </p:nvSpPr>
        <p:spPr>
          <a:xfrm>
            <a:off x="1802581" y="5544160"/>
            <a:ext cx="1028525" cy="1028525"/>
          </a:xfrm>
          <a:prstGeom prst="ellipse">
            <a:avLst/>
          </a:prstGeom>
          <a:blipFill>
            <a:blip r:embed="rId3"/>
            <a:stretch>
              <a:fillRect/>
            </a:stretch>
          </a:blipFill>
          <a:ln>
            <a:noFill/>
          </a:ln>
          <a:effectLst>
            <a:outerShdw blurRad="101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grpSp>
        <p:nvGrpSpPr>
          <p:cNvPr id="7" name="Grupo 6">
            <a:extLst>
              <a:ext uri="{FF2B5EF4-FFF2-40B4-BE49-F238E27FC236}">
                <a16:creationId xmlns:a16="http://schemas.microsoft.com/office/drawing/2014/main" id="{94F26A75-6046-40A6-BCBC-A7B27DD73134}"/>
              </a:ext>
            </a:extLst>
          </p:cNvPr>
          <p:cNvGrpSpPr/>
          <p:nvPr/>
        </p:nvGrpSpPr>
        <p:grpSpPr>
          <a:xfrm>
            <a:off x="2831106" y="5714413"/>
            <a:ext cx="2335980" cy="688018"/>
            <a:chOff x="2831106" y="5596758"/>
            <a:chExt cx="2335980" cy="688018"/>
          </a:xfrm>
        </p:grpSpPr>
        <p:sp>
          <p:nvSpPr>
            <p:cNvPr id="15" name="CuadroTexto 14">
              <a:extLst>
                <a:ext uri="{FF2B5EF4-FFF2-40B4-BE49-F238E27FC236}">
                  <a16:creationId xmlns:a16="http://schemas.microsoft.com/office/drawing/2014/main" id="{9DC7A854-73B4-43CB-B658-FCF3F9AE09C5}"/>
                </a:ext>
              </a:extLst>
            </p:cNvPr>
            <p:cNvSpPr txBox="1"/>
            <p:nvPr/>
          </p:nvSpPr>
          <p:spPr>
            <a:xfrm>
              <a:off x="2831106" y="5946222"/>
              <a:ext cx="2335980" cy="338554"/>
            </a:xfrm>
            <a:prstGeom prst="rect">
              <a:avLst/>
            </a:prstGeom>
            <a:noFill/>
          </p:spPr>
          <p:txBody>
            <a:bodyPr wrap="square" rtlCol="0">
              <a:spAutoFit/>
            </a:bodyPr>
            <a:lstStyle/>
            <a:p>
              <a:r>
                <a:rPr lang="es-AR" sz="1600" dirty="0">
                  <a:solidFill>
                    <a:schemeClr val="bg1"/>
                  </a:solidFill>
                  <a:latin typeface="Material Design Icons" panose="02000503000000000000" pitchFamily="2" charset="0"/>
                </a:rPr>
                <a:t></a:t>
              </a:r>
              <a:r>
                <a:rPr lang="es-AR" sz="1600" dirty="0">
                  <a:solidFill>
                    <a:schemeClr val="bg1"/>
                  </a:solidFill>
                </a:rPr>
                <a:t> </a:t>
              </a:r>
              <a:r>
                <a:rPr lang="es-AR" sz="1600" dirty="0">
                  <a:solidFill>
                    <a:schemeClr val="bg1"/>
                  </a:solidFill>
                  <a:latin typeface="Segoe UI" panose="020B0502040204020203" pitchFamily="34" charset="0"/>
                  <a:cs typeface="Segoe UI" panose="020B0502040204020203" pitchFamily="34" charset="0"/>
                </a:rPr>
                <a:t>w4ltermolina</a:t>
              </a:r>
            </a:p>
          </p:txBody>
        </p:sp>
        <p:sp>
          <p:nvSpPr>
            <p:cNvPr id="9" name="CuadroTexto 8">
              <a:extLst>
                <a:ext uri="{FF2B5EF4-FFF2-40B4-BE49-F238E27FC236}">
                  <a16:creationId xmlns:a16="http://schemas.microsoft.com/office/drawing/2014/main" id="{1704FFDF-87C8-4CB5-A4B0-5BC74B112F20}"/>
                </a:ext>
              </a:extLst>
            </p:cNvPr>
            <p:cNvSpPr txBox="1"/>
            <p:nvPr/>
          </p:nvSpPr>
          <p:spPr>
            <a:xfrm>
              <a:off x="2831106" y="5596758"/>
              <a:ext cx="2335980" cy="461665"/>
            </a:xfrm>
            <a:prstGeom prst="rect">
              <a:avLst/>
            </a:prstGeom>
            <a:noFill/>
          </p:spPr>
          <p:txBody>
            <a:bodyPr wrap="square" rtlCol="0">
              <a:spAutoFit/>
            </a:bodyPr>
            <a:lstStyle/>
            <a:p>
              <a:r>
                <a:rPr lang="es-AR" sz="2400" dirty="0">
                  <a:solidFill>
                    <a:schemeClr val="bg1"/>
                  </a:solidFill>
                  <a:latin typeface="Segoe UI" panose="020B0502040204020203" pitchFamily="34" charset="0"/>
                  <a:cs typeface="Segoe UI" panose="020B0502040204020203" pitchFamily="34" charset="0"/>
                </a:rPr>
                <a:t>Walter Molina</a:t>
              </a:r>
            </a:p>
          </p:txBody>
        </p:sp>
      </p:grpSp>
      <p:pic>
        <p:nvPicPr>
          <p:cNvPr id="3" name="Imagen 2">
            <a:extLst>
              <a:ext uri="{FF2B5EF4-FFF2-40B4-BE49-F238E27FC236}">
                <a16:creationId xmlns:a16="http://schemas.microsoft.com/office/drawing/2014/main" id="{FD112591-3B21-4686-8522-441DE75C23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26235" y="5714413"/>
            <a:ext cx="688018" cy="688018"/>
          </a:xfrm>
          <a:prstGeom prst="rect">
            <a:avLst/>
          </a:prstGeom>
        </p:spPr>
      </p:pic>
      <p:pic>
        <p:nvPicPr>
          <p:cNvPr id="6" name="Imagen 5">
            <a:extLst>
              <a:ext uri="{FF2B5EF4-FFF2-40B4-BE49-F238E27FC236}">
                <a16:creationId xmlns:a16="http://schemas.microsoft.com/office/drawing/2014/main" id="{B077C6AC-3014-4BB6-B698-101167585E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56569" y="5714413"/>
            <a:ext cx="688716" cy="688018"/>
          </a:xfrm>
          <a:prstGeom prst="rect">
            <a:avLst/>
          </a:prstGeom>
        </p:spPr>
      </p:pic>
    </p:spTree>
    <p:extLst>
      <p:ext uri="{BB962C8B-B14F-4D97-AF65-F5344CB8AC3E}">
        <p14:creationId xmlns:p14="http://schemas.microsoft.com/office/powerpoint/2010/main" val="44667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7E50569B-5500-4C18-AE9E-C6B66F691C27}"/>
              </a:ext>
            </a:extLst>
          </p:cNvPr>
          <p:cNvSpPr/>
          <p:nvPr/>
        </p:nvSpPr>
        <p:spPr>
          <a:xfrm>
            <a:off x="304799" y="1705451"/>
            <a:ext cx="5791201" cy="830997"/>
          </a:xfrm>
          <a:prstGeom prst="rect">
            <a:avLst/>
          </a:prstGeom>
        </p:spPr>
        <p:txBody>
          <a:bodyPr wrap="square">
            <a:spAutoFit/>
          </a:bodyPr>
          <a:lstStyle/>
          <a:p>
            <a:r>
              <a:rPr lang="en-US" sz="4800" dirty="0">
                <a:solidFill>
                  <a:schemeClr val="bg1"/>
                </a:solidFill>
                <a:latin typeface="Inconsolata" panose="020B0609030003000000" pitchFamily="49" charset="0"/>
              </a:rPr>
              <a:t>-¿</a:t>
            </a:r>
            <a:r>
              <a:rPr lang="en-US" sz="4800" dirty="0" err="1">
                <a:solidFill>
                  <a:schemeClr val="bg1"/>
                </a:solidFill>
                <a:latin typeface="Inconsolata" panose="020B0609030003000000" pitchFamily="49" charset="0"/>
              </a:rPr>
              <a:t>Qué</a:t>
            </a:r>
            <a:r>
              <a:rPr lang="en-US" sz="4800" dirty="0">
                <a:solidFill>
                  <a:schemeClr val="bg1"/>
                </a:solidFill>
                <a:latin typeface="Inconsolata" panose="020B0609030003000000" pitchFamily="49" charset="0"/>
              </a:rPr>
              <a:t> </a:t>
            </a:r>
            <a:r>
              <a:rPr lang="en-US" sz="4800" dirty="0" err="1">
                <a:solidFill>
                  <a:schemeClr val="bg1"/>
                </a:solidFill>
                <a:latin typeface="Inconsolata" panose="020B0609030003000000" pitchFamily="49" charset="0"/>
              </a:rPr>
              <a:t>es</a:t>
            </a:r>
            <a:r>
              <a:rPr lang="en-US" sz="4800" dirty="0">
                <a:solidFill>
                  <a:schemeClr val="bg1"/>
                </a:solidFill>
                <a:latin typeface="Inconsolata" panose="020B0609030003000000" pitchFamily="49" charset="0"/>
              </a:rPr>
              <a:t> CSS Grid?</a:t>
            </a:r>
            <a:endParaRPr lang="en-US" sz="3200" dirty="0">
              <a:solidFill>
                <a:schemeClr val="bg1"/>
              </a:solidFill>
              <a:latin typeface="Segoe UI" panose="020B0502040204020203" pitchFamily="34" charset="0"/>
              <a:cs typeface="Segoe UI" panose="020B0502040204020203" pitchFamily="34" charset="0"/>
            </a:endParaRPr>
          </a:p>
        </p:txBody>
      </p:sp>
      <p:sp>
        <p:nvSpPr>
          <p:cNvPr id="3" name="Rectángulo 2">
            <a:extLst>
              <a:ext uri="{FF2B5EF4-FFF2-40B4-BE49-F238E27FC236}">
                <a16:creationId xmlns:a16="http://schemas.microsoft.com/office/drawing/2014/main" id="{4E6D0A60-D323-4A40-81DB-7DD0EE435E83}"/>
              </a:ext>
            </a:extLst>
          </p:cNvPr>
          <p:cNvSpPr/>
          <p:nvPr/>
        </p:nvSpPr>
        <p:spPr>
          <a:xfrm>
            <a:off x="7999669" y="1007361"/>
            <a:ext cx="1396180" cy="13961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 name="Rectángulo 3">
            <a:extLst>
              <a:ext uri="{FF2B5EF4-FFF2-40B4-BE49-F238E27FC236}">
                <a16:creationId xmlns:a16="http://schemas.microsoft.com/office/drawing/2014/main" id="{FB790C18-74F7-4226-8F26-784B4D253A4F}"/>
              </a:ext>
            </a:extLst>
          </p:cNvPr>
          <p:cNvSpPr/>
          <p:nvPr/>
        </p:nvSpPr>
        <p:spPr>
          <a:xfrm>
            <a:off x="9569042" y="1007361"/>
            <a:ext cx="1396180" cy="13961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5" name="Rectángulo 4">
            <a:extLst>
              <a:ext uri="{FF2B5EF4-FFF2-40B4-BE49-F238E27FC236}">
                <a16:creationId xmlns:a16="http://schemas.microsoft.com/office/drawing/2014/main" id="{1ED94937-00EB-41EE-B183-0FC78A71287B}"/>
              </a:ext>
            </a:extLst>
          </p:cNvPr>
          <p:cNvSpPr/>
          <p:nvPr/>
        </p:nvSpPr>
        <p:spPr>
          <a:xfrm>
            <a:off x="7999668" y="2569461"/>
            <a:ext cx="2965553" cy="13961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7" name="Rectángulo 6">
            <a:extLst>
              <a:ext uri="{FF2B5EF4-FFF2-40B4-BE49-F238E27FC236}">
                <a16:creationId xmlns:a16="http://schemas.microsoft.com/office/drawing/2014/main" id="{7ED69952-111F-4156-A73F-46ECD60AE12C}"/>
              </a:ext>
            </a:extLst>
          </p:cNvPr>
          <p:cNvSpPr/>
          <p:nvPr/>
        </p:nvSpPr>
        <p:spPr>
          <a:xfrm>
            <a:off x="7999669" y="4131561"/>
            <a:ext cx="1396180" cy="13961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8" name="Rectángulo 7">
            <a:extLst>
              <a:ext uri="{FF2B5EF4-FFF2-40B4-BE49-F238E27FC236}">
                <a16:creationId xmlns:a16="http://schemas.microsoft.com/office/drawing/2014/main" id="{BDF1B26B-7D3A-467E-BEA0-B19AD076F1F5}"/>
              </a:ext>
            </a:extLst>
          </p:cNvPr>
          <p:cNvSpPr/>
          <p:nvPr/>
        </p:nvSpPr>
        <p:spPr>
          <a:xfrm>
            <a:off x="9569042" y="4131561"/>
            <a:ext cx="1396180" cy="13961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9" name="Rectángulo 8">
            <a:extLst>
              <a:ext uri="{FF2B5EF4-FFF2-40B4-BE49-F238E27FC236}">
                <a16:creationId xmlns:a16="http://schemas.microsoft.com/office/drawing/2014/main" id="{914A2389-2FEF-46CC-AE24-8B1F1283CE9C}"/>
              </a:ext>
            </a:extLst>
          </p:cNvPr>
          <p:cNvSpPr/>
          <p:nvPr/>
        </p:nvSpPr>
        <p:spPr>
          <a:xfrm>
            <a:off x="7999669" y="5693661"/>
            <a:ext cx="1396180" cy="13961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0" name="Rectángulo 9">
            <a:extLst>
              <a:ext uri="{FF2B5EF4-FFF2-40B4-BE49-F238E27FC236}">
                <a16:creationId xmlns:a16="http://schemas.microsoft.com/office/drawing/2014/main" id="{DBFF434E-24A1-4137-AD38-77A4F9888741}"/>
              </a:ext>
            </a:extLst>
          </p:cNvPr>
          <p:cNvSpPr/>
          <p:nvPr/>
        </p:nvSpPr>
        <p:spPr>
          <a:xfrm>
            <a:off x="9569042" y="5693661"/>
            <a:ext cx="1396180" cy="13961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1" name="Rectángulo 10">
            <a:extLst>
              <a:ext uri="{FF2B5EF4-FFF2-40B4-BE49-F238E27FC236}">
                <a16:creationId xmlns:a16="http://schemas.microsoft.com/office/drawing/2014/main" id="{A25535DA-BB07-42FE-8168-784F2609CBB4}"/>
              </a:ext>
            </a:extLst>
          </p:cNvPr>
          <p:cNvSpPr/>
          <p:nvPr/>
        </p:nvSpPr>
        <p:spPr>
          <a:xfrm>
            <a:off x="11144356" y="4131561"/>
            <a:ext cx="1396180" cy="29582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2" name="Rectángulo 11">
            <a:extLst>
              <a:ext uri="{FF2B5EF4-FFF2-40B4-BE49-F238E27FC236}">
                <a16:creationId xmlns:a16="http://schemas.microsoft.com/office/drawing/2014/main" id="{5832B6AE-1A1A-477D-B8A6-16C7C53CEAC0}"/>
              </a:ext>
            </a:extLst>
          </p:cNvPr>
          <p:cNvSpPr/>
          <p:nvPr/>
        </p:nvSpPr>
        <p:spPr>
          <a:xfrm>
            <a:off x="11138415" y="999919"/>
            <a:ext cx="1396180" cy="13961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3" name="Rectángulo 12">
            <a:extLst>
              <a:ext uri="{FF2B5EF4-FFF2-40B4-BE49-F238E27FC236}">
                <a16:creationId xmlns:a16="http://schemas.microsoft.com/office/drawing/2014/main" id="{77A85842-E166-4942-A6FB-2554C5E657D5}"/>
              </a:ext>
            </a:extLst>
          </p:cNvPr>
          <p:cNvSpPr/>
          <p:nvPr/>
        </p:nvSpPr>
        <p:spPr>
          <a:xfrm>
            <a:off x="11142105" y="2565740"/>
            <a:ext cx="1396180" cy="13961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grpSp>
        <p:nvGrpSpPr>
          <p:cNvPr id="17" name="Grupo 16">
            <a:extLst>
              <a:ext uri="{FF2B5EF4-FFF2-40B4-BE49-F238E27FC236}">
                <a16:creationId xmlns:a16="http://schemas.microsoft.com/office/drawing/2014/main" id="{ACBDC01A-8895-4F5B-B87B-DB9D879767D7}"/>
              </a:ext>
            </a:extLst>
          </p:cNvPr>
          <p:cNvGrpSpPr/>
          <p:nvPr/>
        </p:nvGrpSpPr>
        <p:grpSpPr>
          <a:xfrm rot="21195408">
            <a:off x="6824364" y="4825199"/>
            <a:ext cx="2854233" cy="707886"/>
            <a:chOff x="4286865" y="5161099"/>
            <a:chExt cx="1632154" cy="404795"/>
          </a:xfrm>
          <a:effectLst>
            <a:outerShdw blurRad="152400" sx="102000" sy="102000" algn="ctr" rotWithShape="0">
              <a:prstClr val="black">
                <a:alpha val="40000"/>
              </a:prstClr>
            </a:outerShdw>
          </a:effectLst>
        </p:grpSpPr>
        <p:sp>
          <p:nvSpPr>
            <p:cNvPr id="15" name="Rectángulo: esquinas redondeadas 14">
              <a:extLst>
                <a:ext uri="{FF2B5EF4-FFF2-40B4-BE49-F238E27FC236}">
                  <a16:creationId xmlns:a16="http://schemas.microsoft.com/office/drawing/2014/main" id="{D1453E96-86EE-4BCA-A1DB-E0B15870F8BE}"/>
                </a:ext>
              </a:extLst>
            </p:cNvPr>
            <p:cNvSpPr/>
            <p:nvPr/>
          </p:nvSpPr>
          <p:spPr>
            <a:xfrm>
              <a:off x="4286865" y="5175250"/>
              <a:ext cx="1632154" cy="376492"/>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6" name="CuadroTexto 15">
              <a:extLst>
                <a:ext uri="{FF2B5EF4-FFF2-40B4-BE49-F238E27FC236}">
                  <a16:creationId xmlns:a16="http://schemas.microsoft.com/office/drawing/2014/main" id="{C01F3787-5698-4216-AA71-CEE928424B92}"/>
                </a:ext>
              </a:extLst>
            </p:cNvPr>
            <p:cNvSpPr txBox="1"/>
            <p:nvPr/>
          </p:nvSpPr>
          <p:spPr>
            <a:xfrm>
              <a:off x="4442325" y="5161099"/>
              <a:ext cx="1321233" cy="404795"/>
            </a:xfrm>
            <a:prstGeom prst="rect">
              <a:avLst/>
            </a:prstGeom>
            <a:noFill/>
          </p:spPr>
          <p:txBody>
            <a:bodyPr wrap="square" rtlCol="0">
              <a:spAutoFit/>
            </a:bodyPr>
            <a:lstStyle/>
            <a:p>
              <a:pPr algn="ctr"/>
              <a:r>
                <a:rPr lang="es-AR" sz="4000" dirty="0">
                  <a:solidFill>
                    <a:srgbClr val="0275EA"/>
                  </a:solidFill>
                  <a:latin typeface="Just Me Again Down Here" panose="02000500000000000000" pitchFamily="2" charset="0"/>
                </a:rPr>
                <a:t>bidimensional</a:t>
              </a:r>
            </a:p>
          </p:txBody>
        </p:sp>
      </p:grpSp>
      <p:sp>
        <p:nvSpPr>
          <p:cNvPr id="24" name="Rectángulo 23">
            <a:extLst>
              <a:ext uri="{FF2B5EF4-FFF2-40B4-BE49-F238E27FC236}">
                <a16:creationId xmlns:a16="http://schemas.microsoft.com/office/drawing/2014/main" id="{D6B1AA50-F310-475D-87A9-11F64D684CB3}"/>
              </a:ext>
            </a:extLst>
          </p:cNvPr>
          <p:cNvSpPr/>
          <p:nvPr/>
        </p:nvSpPr>
        <p:spPr>
          <a:xfrm>
            <a:off x="304798" y="2598003"/>
            <a:ext cx="7251701" cy="830997"/>
          </a:xfrm>
          <a:prstGeom prst="rect">
            <a:avLst/>
          </a:prstGeom>
        </p:spPr>
        <p:txBody>
          <a:bodyPr wrap="square">
            <a:spAutoFit/>
          </a:bodyPr>
          <a:lstStyle/>
          <a:p>
            <a:r>
              <a:rPr lang="en-US" sz="2400" dirty="0">
                <a:solidFill>
                  <a:schemeClr val="bg1"/>
                </a:solidFill>
                <a:latin typeface="Segoe UI" panose="020B0502040204020203" pitchFamily="34" charset="0"/>
                <a:cs typeface="Segoe UI" panose="020B0502040204020203" pitchFamily="34" charset="0"/>
              </a:rPr>
              <a:t>CSS Grid Layout (</a:t>
            </a:r>
            <a:r>
              <a:rPr lang="en-US" sz="2400" i="1" dirty="0">
                <a:solidFill>
                  <a:schemeClr val="bg1"/>
                </a:solidFill>
                <a:latin typeface="Segoe UI" panose="020B0502040204020203" pitchFamily="34" charset="0"/>
                <a:cs typeface="Segoe UI" panose="020B0502040204020203" pitchFamily="34" charset="0"/>
              </a:rPr>
              <a:t>aka “Grid”</a:t>
            </a:r>
            <a:r>
              <a:rPr lang="en-US" sz="2400" dirty="0">
                <a:solidFill>
                  <a:schemeClr val="bg1"/>
                </a:solidFill>
                <a:latin typeface="Segoe UI" panose="020B0502040204020203" pitchFamily="34" charset="0"/>
                <a:cs typeface="Segoe UI" panose="020B0502040204020203" pitchFamily="34" charset="0"/>
              </a:rPr>
              <a:t>) </a:t>
            </a:r>
            <a:r>
              <a:rPr lang="en-US" sz="2400" dirty="0" err="1">
                <a:solidFill>
                  <a:schemeClr val="bg1"/>
                </a:solidFill>
                <a:latin typeface="Segoe UI" panose="020B0502040204020203" pitchFamily="34" charset="0"/>
                <a:cs typeface="Segoe UI" panose="020B0502040204020203" pitchFamily="34" charset="0"/>
              </a:rPr>
              <a:t>es</a:t>
            </a:r>
            <a:r>
              <a:rPr lang="en-US" sz="2400" dirty="0">
                <a:solidFill>
                  <a:schemeClr val="bg1"/>
                </a:solidFill>
                <a:latin typeface="Segoe UI" panose="020B0502040204020203" pitchFamily="34" charset="0"/>
                <a:cs typeface="Segoe UI" panose="020B0502040204020203" pitchFamily="34" charset="0"/>
              </a:rPr>
              <a:t> el </a:t>
            </a:r>
            <a:r>
              <a:rPr lang="en-US" sz="2400" dirty="0" err="1">
                <a:solidFill>
                  <a:schemeClr val="bg1"/>
                </a:solidFill>
                <a:latin typeface="Segoe UI" panose="020B0502040204020203" pitchFamily="34" charset="0"/>
                <a:cs typeface="Segoe UI" panose="020B0502040204020203" pitchFamily="34" charset="0"/>
              </a:rPr>
              <a:t>sistema</a:t>
            </a:r>
            <a:r>
              <a:rPr lang="en-US" sz="2400" dirty="0">
                <a:solidFill>
                  <a:schemeClr val="bg1"/>
                </a:solidFill>
                <a:latin typeface="Segoe UI" panose="020B0502040204020203" pitchFamily="34" charset="0"/>
                <a:cs typeface="Segoe UI" panose="020B0502040204020203" pitchFamily="34" charset="0"/>
              </a:rPr>
              <a:t> de layout </a:t>
            </a:r>
            <a:r>
              <a:rPr lang="en-US" sz="2400" b="1" dirty="0" err="1">
                <a:solidFill>
                  <a:schemeClr val="bg1"/>
                </a:solidFill>
                <a:latin typeface="Segoe UI" panose="020B0502040204020203" pitchFamily="34" charset="0"/>
                <a:cs typeface="Segoe UI" panose="020B0502040204020203" pitchFamily="34" charset="0"/>
              </a:rPr>
              <a:t>más</a:t>
            </a:r>
            <a:r>
              <a:rPr lang="en-US" sz="2400" b="1" dirty="0">
                <a:solidFill>
                  <a:schemeClr val="bg1"/>
                </a:solidFill>
                <a:latin typeface="Segoe UI" panose="020B0502040204020203" pitchFamily="34" charset="0"/>
                <a:cs typeface="Segoe UI" panose="020B0502040204020203" pitchFamily="34" charset="0"/>
              </a:rPr>
              <a:t> </a:t>
            </a:r>
            <a:r>
              <a:rPr lang="en-US" sz="2400" b="1" dirty="0" err="1">
                <a:solidFill>
                  <a:schemeClr val="bg1"/>
                </a:solidFill>
                <a:latin typeface="Segoe UI" panose="020B0502040204020203" pitchFamily="34" charset="0"/>
                <a:cs typeface="Segoe UI" panose="020B0502040204020203" pitchFamily="34" charset="0"/>
              </a:rPr>
              <a:t>poderoso</a:t>
            </a:r>
            <a:r>
              <a:rPr lang="en-US" sz="2400" b="1" dirty="0">
                <a:solidFill>
                  <a:schemeClr val="bg1"/>
                </a:solidFill>
                <a:latin typeface="Segoe UI" panose="020B0502040204020203" pitchFamily="34" charset="0"/>
                <a:cs typeface="Segoe UI" panose="020B0502040204020203" pitchFamily="34" charset="0"/>
              </a:rPr>
              <a:t> </a:t>
            </a:r>
            <a:r>
              <a:rPr lang="en-US" sz="2400" dirty="0" err="1">
                <a:solidFill>
                  <a:schemeClr val="bg1"/>
                </a:solidFill>
                <a:latin typeface="Segoe UI" panose="020B0502040204020203" pitchFamily="34" charset="0"/>
                <a:cs typeface="Segoe UI" panose="020B0502040204020203" pitchFamily="34" charset="0"/>
              </a:rPr>
              <a:t>disponible</a:t>
            </a:r>
            <a:r>
              <a:rPr lang="en-US" sz="2400" dirty="0">
                <a:solidFill>
                  <a:schemeClr val="bg1"/>
                </a:solidFill>
                <a:latin typeface="Segoe UI" panose="020B0502040204020203" pitchFamily="34" charset="0"/>
                <a:cs typeface="Segoe UI" panose="020B0502040204020203" pitchFamily="34" charset="0"/>
              </a:rPr>
              <a:t> hasta </a:t>
            </a:r>
            <a:r>
              <a:rPr lang="en-US" sz="2400" dirty="0" err="1">
                <a:solidFill>
                  <a:schemeClr val="bg1"/>
                </a:solidFill>
                <a:latin typeface="Segoe UI" panose="020B0502040204020203" pitchFamily="34" charset="0"/>
                <a:cs typeface="Segoe UI" panose="020B0502040204020203" pitchFamily="34" charset="0"/>
              </a:rPr>
              <a:t>ahora</a:t>
            </a:r>
            <a:r>
              <a:rPr lang="en-US" sz="2400" dirty="0">
                <a:solidFill>
                  <a:schemeClr val="bg1"/>
                </a:solidFill>
                <a:latin typeface="Segoe UI" panose="020B0502040204020203" pitchFamily="34" charset="0"/>
                <a:cs typeface="Segoe UI" panose="020B0502040204020203" pitchFamily="34" charset="0"/>
              </a:rPr>
              <a:t> </a:t>
            </a:r>
            <a:r>
              <a:rPr lang="en-US" sz="2400" dirty="0" err="1">
                <a:solidFill>
                  <a:schemeClr val="bg1"/>
                </a:solidFill>
                <a:latin typeface="Segoe UI" panose="020B0502040204020203" pitchFamily="34" charset="0"/>
                <a:cs typeface="Segoe UI" panose="020B0502040204020203" pitchFamily="34" charset="0"/>
              </a:rPr>
              <a:t>en</a:t>
            </a:r>
            <a:r>
              <a:rPr lang="en-US" sz="2400" dirty="0">
                <a:solidFill>
                  <a:schemeClr val="bg1"/>
                </a:solidFill>
                <a:latin typeface="Segoe UI" panose="020B0502040204020203" pitchFamily="34" charset="0"/>
                <a:cs typeface="Segoe UI" panose="020B0502040204020203" pitchFamily="34" charset="0"/>
              </a:rPr>
              <a:t> CSS.</a:t>
            </a:r>
          </a:p>
        </p:txBody>
      </p:sp>
      <p:sp>
        <p:nvSpPr>
          <p:cNvPr id="25" name="Rectángulo 24">
            <a:extLst>
              <a:ext uri="{FF2B5EF4-FFF2-40B4-BE49-F238E27FC236}">
                <a16:creationId xmlns:a16="http://schemas.microsoft.com/office/drawing/2014/main" id="{CE72BB5C-3175-45BD-8B33-61DD3682F7FE}"/>
              </a:ext>
            </a:extLst>
          </p:cNvPr>
          <p:cNvSpPr/>
          <p:nvPr/>
        </p:nvSpPr>
        <p:spPr>
          <a:xfrm>
            <a:off x="634997" y="1712797"/>
            <a:ext cx="2984503" cy="830997"/>
          </a:xfrm>
          <a:prstGeom prst="rect">
            <a:avLst/>
          </a:prstGeom>
        </p:spPr>
        <p:txBody>
          <a:bodyPr wrap="square">
            <a:spAutoFit/>
          </a:bodyPr>
          <a:lstStyle/>
          <a:p>
            <a:r>
              <a:rPr lang="en-US" sz="4800" dirty="0">
                <a:solidFill>
                  <a:schemeClr val="bg1"/>
                </a:solidFill>
                <a:latin typeface="Inconsolata" panose="020B0609030003000000" pitchFamily="49" charset="0"/>
              </a:rPr>
              <a:t>CSS Grid</a:t>
            </a:r>
            <a:endParaRPr lang="en-US" sz="3200" dirty="0">
              <a:solidFill>
                <a:schemeClr val="bg1"/>
              </a:solidFill>
              <a:latin typeface="Segoe UI" panose="020B0502040204020203" pitchFamily="34" charset="0"/>
              <a:cs typeface="Segoe UI" panose="020B0502040204020203" pitchFamily="34" charset="0"/>
            </a:endParaRPr>
          </a:p>
        </p:txBody>
      </p:sp>
      <p:sp>
        <p:nvSpPr>
          <p:cNvPr id="26" name="Rectángulo 25" hidden="1">
            <a:extLst>
              <a:ext uri="{FF2B5EF4-FFF2-40B4-BE49-F238E27FC236}">
                <a16:creationId xmlns:a16="http://schemas.microsoft.com/office/drawing/2014/main" id="{92A2C248-D118-47B8-B655-7E22961F7D62}"/>
              </a:ext>
            </a:extLst>
          </p:cNvPr>
          <p:cNvSpPr/>
          <p:nvPr/>
        </p:nvSpPr>
        <p:spPr>
          <a:xfrm>
            <a:off x="304799" y="1705740"/>
            <a:ext cx="762001" cy="830997"/>
          </a:xfrm>
          <a:prstGeom prst="rect">
            <a:avLst/>
          </a:prstGeom>
        </p:spPr>
        <p:txBody>
          <a:bodyPr wrap="square">
            <a:spAutoFit/>
          </a:bodyPr>
          <a:lstStyle/>
          <a:p>
            <a:r>
              <a:rPr lang="en-US" sz="4800" dirty="0">
                <a:solidFill>
                  <a:schemeClr val="bg1"/>
                </a:solidFill>
                <a:latin typeface="Inconsolata" panose="020B0609030003000000" pitchFamily="49" charset="0"/>
              </a:rPr>
              <a:t>-</a:t>
            </a:r>
            <a:endParaRPr lang="en-US" sz="3200"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60275093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1" nodeType="clickEffect">
                                  <p:stCondLst>
                                    <p:cond delay="0"/>
                                  </p:stCondLst>
                                  <p:childTnLst>
                                    <p:animMotion origin="layout" path="M 8.33333E-7 4.81481E-6 L 0.1974 -0.00093 " pathEditMode="relative" rAng="0" ptsTypes="AA">
                                      <p:cBhvr>
                                        <p:cTn id="6" dur="2000" fill="hold"/>
                                        <p:tgtEl>
                                          <p:spTgt spid="25"/>
                                        </p:tgtEl>
                                        <p:attrNameLst>
                                          <p:attrName>ppt_x</p:attrName>
                                          <p:attrName>ppt_y</p:attrName>
                                        </p:attrNameLst>
                                      </p:cBhvr>
                                      <p:rCtr x="9870" y="-46"/>
                                    </p:animMotion>
                                  </p:childTnLst>
                                </p:cTn>
                              </p:par>
                              <p:par>
                                <p:cTn id="7" presetID="10" presetClass="entr" presetSubtype="0" fill="hold" grpId="0" nodeType="withEffect">
                                  <p:stCondLst>
                                    <p:cond delay="1700"/>
                                  </p:stCondLst>
                                  <p:childTnLst>
                                    <p:set>
                                      <p:cBhvr>
                                        <p:cTn id="8" dur="1" fill="hold">
                                          <p:stCondLst>
                                            <p:cond delay="0"/>
                                          </p:stCondLst>
                                        </p:cTn>
                                        <p:tgtEl>
                                          <p:spTgt spid="2"/>
                                        </p:tgtEl>
                                        <p:attrNameLst>
                                          <p:attrName>style.visibility</p:attrName>
                                        </p:attrNameLst>
                                      </p:cBhvr>
                                      <p:to>
                                        <p:strVal val="visible"/>
                                      </p:to>
                                    </p:set>
                                    <p:animEffect transition="in" filter="fade">
                                      <p:cBhvr>
                                        <p:cTn id="9" dur="6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500"/>
                                        <p:tgtEl>
                                          <p:spTgt spid="2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par>
                                <p:cTn id="20" presetID="10" presetClass="entr" presetSubtype="0" fill="hold" grpId="0" nodeType="withEffect">
                                  <p:stCondLst>
                                    <p:cond delay="30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grpId="0" nodeType="withEffect">
                                  <p:stCondLst>
                                    <p:cond delay="40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par>
                                <p:cTn id="35" presetID="10" presetClass="entr" presetSubtype="0" fill="hold" grpId="0" nodeType="withEffect">
                                  <p:stCondLst>
                                    <p:cond delay="110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grpId="0" nodeType="withEffect">
                                  <p:stCondLst>
                                    <p:cond delay="140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par>
                                <p:cTn id="41" presetID="10" presetClass="entr" presetSubtype="0" fill="hold" grpId="0" nodeType="withEffect">
                                  <p:stCondLst>
                                    <p:cond delay="170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par>
                                <p:cTn id="44" presetID="10" presetClass="entr" presetSubtype="0" fill="hold" grpId="0" nodeType="withEffect">
                                  <p:stCondLst>
                                    <p:cond delay="170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500"/>
                                        <p:tgtEl>
                                          <p:spTgt spid="10"/>
                                        </p:tgtEl>
                                      </p:cBhvr>
                                    </p:animEffect>
                                  </p:childTnLst>
                                </p:cTn>
                              </p:par>
                              <p:par>
                                <p:cTn id="47" presetID="10" presetClass="entr" presetSubtype="0" fill="hold" nodeType="withEffect">
                                  <p:stCondLst>
                                    <p:cond delay="190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7" grpId="0" animBg="1"/>
      <p:bldP spid="8" grpId="0" animBg="1"/>
      <p:bldP spid="9" grpId="0" animBg="1"/>
      <p:bldP spid="10" grpId="0" animBg="1"/>
      <p:bldP spid="11" grpId="0" animBg="1"/>
      <p:bldP spid="12" grpId="0" animBg="1"/>
      <p:bldP spid="13" grpId="0" animBg="1"/>
      <p:bldP spid="24" grpId="0"/>
      <p:bldP spid="25"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5E58107F-AAA3-4801-97EF-FAFEE438AAB7}"/>
              </a:ext>
            </a:extLst>
          </p:cNvPr>
          <p:cNvSpPr/>
          <p:nvPr/>
        </p:nvSpPr>
        <p:spPr>
          <a:xfrm>
            <a:off x="7999669" y="-1105136"/>
            <a:ext cx="1396180" cy="13961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 name="Rectángulo 3">
            <a:extLst>
              <a:ext uri="{FF2B5EF4-FFF2-40B4-BE49-F238E27FC236}">
                <a16:creationId xmlns:a16="http://schemas.microsoft.com/office/drawing/2014/main" id="{A68EF278-9D2D-4449-8E02-8C4277DF8B67}"/>
              </a:ext>
            </a:extLst>
          </p:cNvPr>
          <p:cNvSpPr/>
          <p:nvPr/>
        </p:nvSpPr>
        <p:spPr>
          <a:xfrm>
            <a:off x="9569042" y="-1105136"/>
            <a:ext cx="1396180" cy="13961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5" name="Rectángulo 4">
            <a:extLst>
              <a:ext uri="{FF2B5EF4-FFF2-40B4-BE49-F238E27FC236}">
                <a16:creationId xmlns:a16="http://schemas.microsoft.com/office/drawing/2014/main" id="{20131770-2FC6-411F-9CE7-A707E1F2661D}"/>
              </a:ext>
            </a:extLst>
          </p:cNvPr>
          <p:cNvSpPr/>
          <p:nvPr/>
        </p:nvSpPr>
        <p:spPr>
          <a:xfrm>
            <a:off x="11144356" y="-2667236"/>
            <a:ext cx="1396180" cy="295828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grpSp>
        <p:nvGrpSpPr>
          <p:cNvPr id="46" name="Grupo 45">
            <a:extLst>
              <a:ext uri="{FF2B5EF4-FFF2-40B4-BE49-F238E27FC236}">
                <a16:creationId xmlns:a16="http://schemas.microsoft.com/office/drawing/2014/main" id="{232F6B72-8454-425C-BF3F-C551D92C19C4}"/>
              </a:ext>
            </a:extLst>
          </p:cNvPr>
          <p:cNvGrpSpPr/>
          <p:nvPr/>
        </p:nvGrpSpPr>
        <p:grpSpPr>
          <a:xfrm>
            <a:off x="2604992" y="1483106"/>
            <a:ext cx="458020" cy="5070408"/>
            <a:chOff x="181106" y="1657278"/>
            <a:chExt cx="458020" cy="5070408"/>
          </a:xfrm>
        </p:grpSpPr>
        <p:cxnSp>
          <p:nvCxnSpPr>
            <p:cNvPr id="8" name="Conector recto 7">
              <a:extLst>
                <a:ext uri="{FF2B5EF4-FFF2-40B4-BE49-F238E27FC236}">
                  <a16:creationId xmlns:a16="http://schemas.microsoft.com/office/drawing/2014/main" id="{A58CA804-982D-4DD3-AE28-6F5CAB54C7D8}"/>
                </a:ext>
              </a:extLst>
            </p:cNvPr>
            <p:cNvCxnSpPr>
              <a:cxnSpLocks/>
            </p:cNvCxnSpPr>
            <p:nvPr/>
          </p:nvCxnSpPr>
          <p:spPr>
            <a:xfrm>
              <a:off x="390071" y="1657278"/>
              <a:ext cx="0" cy="4362522"/>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3" name="CuadroTexto 12">
              <a:extLst>
                <a:ext uri="{FF2B5EF4-FFF2-40B4-BE49-F238E27FC236}">
                  <a16:creationId xmlns:a16="http://schemas.microsoft.com/office/drawing/2014/main" id="{39A55136-BA43-48E5-9131-5257FC9D90C6}"/>
                </a:ext>
              </a:extLst>
            </p:cNvPr>
            <p:cNvSpPr txBox="1"/>
            <p:nvPr/>
          </p:nvSpPr>
          <p:spPr>
            <a:xfrm>
              <a:off x="181106" y="6019800"/>
              <a:ext cx="458020" cy="707886"/>
            </a:xfrm>
            <a:prstGeom prst="rect">
              <a:avLst/>
            </a:prstGeom>
            <a:noFill/>
          </p:spPr>
          <p:txBody>
            <a:bodyPr wrap="square" rtlCol="0">
              <a:spAutoFit/>
            </a:bodyPr>
            <a:lstStyle/>
            <a:p>
              <a:pPr algn="ctr"/>
              <a:r>
                <a:rPr lang="es-AR" sz="4000" dirty="0">
                  <a:solidFill>
                    <a:schemeClr val="bg1"/>
                  </a:solidFill>
                  <a:latin typeface="Just Me Again Down Here" panose="02000500000000000000" pitchFamily="2" charset="0"/>
                </a:rPr>
                <a:t>1</a:t>
              </a:r>
            </a:p>
          </p:txBody>
        </p:sp>
      </p:grpSp>
      <p:grpSp>
        <p:nvGrpSpPr>
          <p:cNvPr id="47" name="Grupo 46">
            <a:extLst>
              <a:ext uri="{FF2B5EF4-FFF2-40B4-BE49-F238E27FC236}">
                <a16:creationId xmlns:a16="http://schemas.microsoft.com/office/drawing/2014/main" id="{D0A495B2-1511-4841-AEC6-89ECD091F5B9}"/>
              </a:ext>
            </a:extLst>
          </p:cNvPr>
          <p:cNvGrpSpPr/>
          <p:nvPr/>
        </p:nvGrpSpPr>
        <p:grpSpPr>
          <a:xfrm>
            <a:off x="3312066" y="1470659"/>
            <a:ext cx="458020" cy="5070408"/>
            <a:chOff x="888180" y="1644831"/>
            <a:chExt cx="458020" cy="5070408"/>
          </a:xfrm>
        </p:grpSpPr>
        <p:cxnSp>
          <p:nvCxnSpPr>
            <p:cNvPr id="9" name="Conector recto 8">
              <a:extLst>
                <a:ext uri="{FF2B5EF4-FFF2-40B4-BE49-F238E27FC236}">
                  <a16:creationId xmlns:a16="http://schemas.microsoft.com/office/drawing/2014/main" id="{A3850809-8997-4577-8379-6194BC498E04}"/>
                </a:ext>
              </a:extLst>
            </p:cNvPr>
            <p:cNvCxnSpPr>
              <a:cxnSpLocks/>
            </p:cNvCxnSpPr>
            <p:nvPr/>
          </p:nvCxnSpPr>
          <p:spPr>
            <a:xfrm>
              <a:off x="1083491" y="1644831"/>
              <a:ext cx="0" cy="4362522"/>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4" name="CuadroTexto 13">
              <a:extLst>
                <a:ext uri="{FF2B5EF4-FFF2-40B4-BE49-F238E27FC236}">
                  <a16:creationId xmlns:a16="http://schemas.microsoft.com/office/drawing/2014/main" id="{4ECCDDD4-34A1-4DFC-A719-BAF82FC5351F}"/>
                </a:ext>
              </a:extLst>
            </p:cNvPr>
            <p:cNvSpPr txBox="1"/>
            <p:nvPr/>
          </p:nvSpPr>
          <p:spPr>
            <a:xfrm>
              <a:off x="888180" y="6007353"/>
              <a:ext cx="458020" cy="707886"/>
            </a:xfrm>
            <a:prstGeom prst="rect">
              <a:avLst/>
            </a:prstGeom>
            <a:noFill/>
          </p:spPr>
          <p:txBody>
            <a:bodyPr wrap="square" rtlCol="0">
              <a:spAutoFit/>
            </a:bodyPr>
            <a:lstStyle/>
            <a:p>
              <a:pPr algn="ctr"/>
              <a:r>
                <a:rPr lang="es-AR" sz="4000" dirty="0">
                  <a:solidFill>
                    <a:schemeClr val="bg1"/>
                  </a:solidFill>
                  <a:latin typeface="Just Me Again Down Here" panose="02000500000000000000" pitchFamily="2" charset="0"/>
                </a:rPr>
                <a:t>2</a:t>
              </a:r>
            </a:p>
          </p:txBody>
        </p:sp>
      </p:grpSp>
      <p:grpSp>
        <p:nvGrpSpPr>
          <p:cNvPr id="48" name="Grupo 47">
            <a:extLst>
              <a:ext uri="{FF2B5EF4-FFF2-40B4-BE49-F238E27FC236}">
                <a16:creationId xmlns:a16="http://schemas.microsoft.com/office/drawing/2014/main" id="{A1C1B7F1-CC64-475D-A8BF-4FC3F84337AF}"/>
              </a:ext>
            </a:extLst>
          </p:cNvPr>
          <p:cNvGrpSpPr/>
          <p:nvPr/>
        </p:nvGrpSpPr>
        <p:grpSpPr>
          <a:xfrm>
            <a:off x="5902866" y="1470659"/>
            <a:ext cx="458020" cy="5070408"/>
            <a:chOff x="3478980" y="1644831"/>
            <a:chExt cx="458020" cy="5070408"/>
          </a:xfrm>
        </p:grpSpPr>
        <p:cxnSp>
          <p:nvCxnSpPr>
            <p:cNvPr id="10" name="Conector recto 9">
              <a:extLst>
                <a:ext uri="{FF2B5EF4-FFF2-40B4-BE49-F238E27FC236}">
                  <a16:creationId xmlns:a16="http://schemas.microsoft.com/office/drawing/2014/main" id="{46EE2693-9EF2-44DD-895D-5461B2C09CC7}"/>
                </a:ext>
              </a:extLst>
            </p:cNvPr>
            <p:cNvCxnSpPr>
              <a:cxnSpLocks/>
            </p:cNvCxnSpPr>
            <p:nvPr/>
          </p:nvCxnSpPr>
          <p:spPr>
            <a:xfrm>
              <a:off x="3674291" y="1644831"/>
              <a:ext cx="0" cy="4362522"/>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5" name="CuadroTexto 14">
              <a:extLst>
                <a:ext uri="{FF2B5EF4-FFF2-40B4-BE49-F238E27FC236}">
                  <a16:creationId xmlns:a16="http://schemas.microsoft.com/office/drawing/2014/main" id="{F6833D76-6714-4DD2-A693-68D6E0747FEA}"/>
                </a:ext>
              </a:extLst>
            </p:cNvPr>
            <p:cNvSpPr txBox="1"/>
            <p:nvPr/>
          </p:nvSpPr>
          <p:spPr>
            <a:xfrm>
              <a:off x="3478980" y="6007353"/>
              <a:ext cx="458020" cy="707886"/>
            </a:xfrm>
            <a:prstGeom prst="rect">
              <a:avLst/>
            </a:prstGeom>
            <a:noFill/>
          </p:spPr>
          <p:txBody>
            <a:bodyPr wrap="square" rtlCol="0">
              <a:spAutoFit/>
            </a:bodyPr>
            <a:lstStyle/>
            <a:p>
              <a:pPr algn="ctr"/>
              <a:r>
                <a:rPr lang="es-AR" sz="4000" dirty="0">
                  <a:solidFill>
                    <a:schemeClr val="bg1"/>
                  </a:solidFill>
                  <a:latin typeface="Just Me Again Down Here" panose="02000500000000000000" pitchFamily="2" charset="0"/>
                </a:rPr>
                <a:t>3</a:t>
              </a:r>
            </a:p>
          </p:txBody>
        </p:sp>
      </p:grpSp>
      <p:grpSp>
        <p:nvGrpSpPr>
          <p:cNvPr id="49" name="Grupo 48">
            <a:extLst>
              <a:ext uri="{FF2B5EF4-FFF2-40B4-BE49-F238E27FC236}">
                <a16:creationId xmlns:a16="http://schemas.microsoft.com/office/drawing/2014/main" id="{4DB14230-3F65-44BC-91C3-F1E08AD8C473}"/>
              </a:ext>
            </a:extLst>
          </p:cNvPr>
          <p:cNvGrpSpPr/>
          <p:nvPr/>
        </p:nvGrpSpPr>
        <p:grpSpPr>
          <a:xfrm>
            <a:off x="7449726" y="1470659"/>
            <a:ext cx="458020" cy="5070408"/>
            <a:chOff x="5025840" y="1644831"/>
            <a:chExt cx="458020" cy="5070408"/>
          </a:xfrm>
        </p:grpSpPr>
        <p:cxnSp>
          <p:nvCxnSpPr>
            <p:cNvPr id="11" name="Conector recto 10">
              <a:extLst>
                <a:ext uri="{FF2B5EF4-FFF2-40B4-BE49-F238E27FC236}">
                  <a16:creationId xmlns:a16="http://schemas.microsoft.com/office/drawing/2014/main" id="{7FB38799-C10F-43E8-B0DC-06FDDDE3D0B9}"/>
                </a:ext>
              </a:extLst>
            </p:cNvPr>
            <p:cNvCxnSpPr>
              <a:cxnSpLocks/>
            </p:cNvCxnSpPr>
            <p:nvPr/>
          </p:nvCxnSpPr>
          <p:spPr>
            <a:xfrm>
              <a:off x="5221151" y="1644831"/>
              <a:ext cx="0" cy="4362522"/>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6" name="CuadroTexto 15">
              <a:extLst>
                <a:ext uri="{FF2B5EF4-FFF2-40B4-BE49-F238E27FC236}">
                  <a16:creationId xmlns:a16="http://schemas.microsoft.com/office/drawing/2014/main" id="{F19D239F-E497-4BA0-BB3F-83F493F824DD}"/>
                </a:ext>
              </a:extLst>
            </p:cNvPr>
            <p:cNvSpPr txBox="1"/>
            <p:nvPr/>
          </p:nvSpPr>
          <p:spPr>
            <a:xfrm>
              <a:off x="5025840" y="6007353"/>
              <a:ext cx="458020" cy="707886"/>
            </a:xfrm>
            <a:prstGeom prst="rect">
              <a:avLst/>
            </a:prstGeom>
            <a:noFill/>
          </p:spPr>
          <p:txBody>
            <a:bodyPr wrap="square" rtlCol="0">
              <a:spAutoFit/>
            </a:bodyPr>
            <a:lstStyle/>
            <a:p>
              <a:pPr algn="ctr"/>
              <a:r>
                <a:rPr lang="es-AR" sz="4000" dirty="0">
                  <a:solidFill>
                    <a:schemeClr val="bg1"/>
                  </a:solidFill>
                  <a:latin typeface="Just Me Again Down Here" panose="02000500000000000000" pitchFamily="2" charset="0"/>
                </a:rPr>
                <a:t>4</a:t>
              </a:r>
            </a:p>
          </p:txBody>
        </p:sp>
      </p:grpSp>
      <p:grpSp>
        <p:nvGrpSpPr>
          <p:cNvPr id="50" name="Grupo 49">
            <a:extLst>
              <a:ext uri="{FF2B5EF4-FFF2-40B4-BE49-F238E27FC236}">
                <a16:creationId xmlns:a16="http://schemas.microsoft.com/office/drawing/2014/main" id="{E9FE8EAD-6975-4981-9805-B0DC95925FC5}"/>
              </a:ext>
            </a:extLst>
          </p:cNvPr>
          <p:cNvGrpSpPr/>
          <p:nvPr/>
        </p:nvGrpSpPr>
        <p:grpSpPr>
          <a:xfrm>
            <a:off x="8502871" y="1470659"/>
            <a:ext cx="458020" cy="5064184"/>
            <a:chOff x="6078985" y="1644831"/>
            <a:chExt cx="458020" cy="5064184"/>
          </a:xfrm>
        </p:grpSpPr>
        <p:cxnSp>
          <p:nvCxnSpPr>
            <p:cNvPr id="12" name="Conector recto 11">
              <a:extLst>
                <a:ext uri="{FF2B5EF4-FFF2-40B4-BE49-F238E27FC236}">
                  <a16:creationId xmlns:a16="http://schemas.microsoft.com/office/drawing/2014/main" id="{DEDBDAFB-E6D0-4708-9FD0-D530F7D10736}"/>
                </a:ext>
              </a:extLst>
            </p:cNvPr>
            <p:cNvCxnSpPr>
              <a:cxnSpLocks/>
            </p:cNvCxnSpPr>
            <p:nvPr/>
          </p:nvCxnSpPr>
          <p:spPr>
            <a:xfrm>
              <a:off x="6287951" y="1644831"/>
              <a:ext cx="0" cy="4362522"/>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7" name="CuadroTexto 16">
              <a:extLst>
                <a:ext uri="{FF2B5EF4-FFF2-40B4-BE49-F238E27FC236}">
                  <a16:creationId xmlns:a16="http://schemas.microsoft.com/office/drawing/2014/main" id="{DC064A4C-AC91-44FA-8A23-F1789357D427}"/>
                </a:ext>
              </a:extLst>
            </p:cNvPr>
            <p:cNvSpPr txBox="1"/>
            <p:nvPr/>
          </p:nvSpPr>
          <p:spPr>
            <a:xfrm>
              <a:off x="6078985" y="6001129"/>
              <a:ext cx="458020" cy="707886"/>
            </a:xfrm>
            <a:prstGeom prst="rect">
              <a:avLst/>
            </a:prstGeom>
            <a:noFill/>
          </p:spPr>
          <p:txBody>
            <a:bodyPr wrap="square" rtlCol="0">
              <a:spAutoFit/>
            </a:bodyPr>
            <a:lstStyle/>
            <a:p>
              <a:pPr algn="ctr"/>
              <a:r>
                <a:rPr lang="es-AR" sz="4000" dirty="0">
                  <a:solidFill>
                    <a:schemeClr val="bg1"/>
                  </a:solidFill>
                  <a:latin typeface="Just Me Again Down Here" panose="02000500000000000000" pitchFamily="2" charset="0"/>
                </a:rPr>
                <a:t>5</a:t>
              </a:r>
            </a:p>
          </p:txBody>
        </p:sp>
      </p:grpSp>
      <p:grpSp>
        <p:nvGrpSpPr>
          <p:cNvPr id="42" name="Grupo 41">
            <a:extLst>
              <a:ext uri="{FF2B5EF4-FFF2-40B4-BE49-F238E27FC236}">
                <a16:creationId xmlns:a16="http://schemas.microsoft.com/office/drawing/2014/main" id="{1BBE8039-0ECC-4D66-8FA2-6CC1BFF9BC75}"/>
              </a:ext>
            </a:extLst>
          </p:cNvPr>
          <p:cNvGrpSpPr/>
          <p:nvPr/>
        </p:nvGrpSpPr>
        <p:grpSpPr>
          <a:xfrm>
            <a:off x="2813957" y="1129163"/>
            <a:ext cx="6442299" cy="707886"/>
            <a:chOff x="377371" y="325435"/>
            <a:chExt cx="6442299" cy="707886"/>
          </a:xfrm>
        </p:grpSpPr>
        <p:cxnSp>
          <p:nvCxnSpPr>
            <p:cNvPr id="24" name="Conector recto 23">
              <a:extLst>
                <a:ext uri="{FF2B5EF4-FFF2-40B4-BE49-F238E27FC236}">
                  <a16:creationId xmlns:a16="http://schemas.microsoft.com/office/drawing/2014/main" id="{18987F3F-8D3A-45EB-A075-B1367DDE63DF}"/>
                </a:ext>
              </a:extLst>
            </p:cNvPr>
            <p:cNvCxnSpPr>
              <a:cxnSpLocks/>
            </p:cNvCxnSpPr>
            <p:nvPr/>
          </p:nvCxnSpPr>
          <p:spPr>
            <a:xfrm>
              <a:off x="377371" y="654231"/>
              <a:ext cx="5897880" cy="12447"/>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38" name="CuadroTexto 37">
              <a:extLst>
                <a:ext uri="{FF2B5EF4-FFF2-40B4-BE49-F238E27FC236}">
                  <a16:creationId xmlns:a16="http://schemas.microsoft.com/office/drawing/2014/main" id="{5154991B-565B-4B4E-8D8B-900C603B9E39}"/>
                </a:ext>
              </a:extLst>
            </p:cNvPr>
            <p:cNvSpPr txBox="1"/>
            <p:nvPr/>
          </p:nvSpPr>
          <p:spPr>
            <a:xfrm>
              <a:off x="6361650" y="325435"/>
              <a:ext cx="458020" cy="707886"/>
            </a:xfrm>
            <a:prstGeom prst="rect">
              <a:avLst/>
            </a:prstGeom>
            <a:noFill/>
          </p:spPr>
          <p:txBody>
            <a:bodyPr wrap="square" rtlCol="0">
              <a:spAutoFit/>
            </a:bodyPr>
            <a:lstStyle/>
            <a:p>
              <a:pPr algn="ctr"/>
              <a:r>
                <a:rPr lang="es-AR" sz="4000" dirty="0">
                  <a:solidFill>
                    <a:schemeClr val="bg1"/>
                  </a:solidFill>
                  <a:latin typeface="Just Me Again Down Here" panose="02000500000000000000" pitchFamily="2" charset="0"/>
                </a:rPr>
                <a:t>1</a:t>
              </a:r>
            </a:p>
          </p:txBody>
        </p:sp>
      </p:grpSp>
      <p:grpSp>
        <p:nvGrpSpPr>
          <p:cNvPr id="43" name="Grupo 42">
            <a:extLst>
              <a:ext uri="{FF2B5EF4-FFF2-40B4-BE49-F238E27FC236}">
                <a16:creationId xmlns:a16="http://schemas.microsoft.com/office/drawing/2014/main" id="{2F3614AE-2AF4-4C3D-8F2E-57561909AAF5}"/>
              </a:ext>
            </a:extLst>
          </p:cNvPr>
          <p:cNvGrpSpPr/>
          <p:nvPr/>
        </p:nvGrpSpPr>
        <p:grpSpPr>
          <a:xfrm>
            <a:off x="2813957" y="1630733"/>
            <a:ext cx="6460051" cy="707886"/>
            <a:chOff x="377371" y="827005"/>
            <a:chExt cx="6460051" cy="707886"/>
          </a:xfrm>
        </p:grpSpPr>
        <p:cxnSp>
          <p:nvCxnSpPr>
            <p:cNvPr id="27" name="Conector recto 26">
              <a:extLst>
                <a:ext uri="{FF2B5EF4-FFF2-40B4-BE49-F238E27FC236}">
                  <a16:creationId xmlns:a16="http://schemas.microsoft.com/office/drawing/2014/main" id="{4E6A48DE-A8C1-4BC0-BE55-94ECEFB73E17}"/>
                </a:ext>
              </a:extLst>
            </p:cNvPr>
            <p:cNvCxnSpPr>
              <a:cxnSpLocks/>
            </p:cNvCxnSpPr>
            <p:nvPr/>
          </p:nvCxnSpPr>
          <p:spPr>
            <a:xfrm>
              <a:off x="377371" y="1168581"/>
              <a:ext cx="5897880" cy="12367"/>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39" name="CuadroTexto 38">
              <a:extLst>
                <a:ext uri="{FF2B5EF4-FFF2-40B4-BE49-F238E27FC236}">
                  <a16:creationId xmlns:a16="http://schemas.microsoft.com/office/drawing/2014/main" id="{C380D06C-3981-4CE2-BDF4-012E3830CA93}"/>
                </a:ext>
              </a:extLst>
            </p:cNvPr>
            <p:cNvSpPr txBox="1"/>
            <p:nvPr/>
          </p:nvSpPr>
          <p:spPr>
            <a:xfrm>
              <a:off x="6379402" y="827005"/>
              <a:ext cx="458020" cy="707886"/>
            </a:xfrm>
            <a:prstGeom prst="rect">
              <a:avLst/>
            </a:prstGeom>
            <a:noFill/>
          </p:spPr>
          <p:txBody>
            <a:bodyPr wrap="square" rtlCol="0">
              <a:spAutoFit/>
            </a:bodyPr>
            <a:lstStyle/>
            <a:p>
              <a:pPr algn="ctr"/>
              <a:r>
                <a:rPr lang="es-AR" sz="4000" dirty="0">
                  <a:solidFill>
                    <a:schemeClr val="bg1"/>
                  </a:solidFill>
                  <a:latin typeface="Just Me Again Down Here" panose="02000500000000000000" pitchFamily="2" charset="0"/>
                </a:rPr>
                <a:t>2</a:t>
              </a:r>
            </a:p>
          </p:txBody>
        </p:sp>
      </p:grpSp>
      <p:grpSp>
        <p:nvGrpSpPr>
          <p:cNvPr id="44" name="Grupo 43">
            <a:extLst>
              <a:ext uri="{FF2B5EF4-FFF2-40B4-BE49-F238E27FC236}">
                <a16:creationId xmlns:a16="http://schemas.microsoft.com/office/drawing/2014/main" id="{25F3CC28-0612-47E3-A2D0-4F7B20AD0C47}"/>
              </a:ext>
            </a:extLst>
          </p:cNvPr>
          <p:cNvGrpSpPr/>
          <p:nvPr/>
        </p:nvGrpSpPr>
        <p:grpSpPr>
          <a:xfrm>
            <a:off x="2813957" y="3197931"/>
            <a:ext cx="6472751" cy="707886"/>
            <a:chOff x="377371" y="2394203"/>
            <a:chExt cx="6472751" cy="707886"/>
          </a:xfrm>
        </p:grpSpPr>
        <p:cxnSp>
          <p:nvCxnSpPr>
            <p:cNvPr id="30" name="Conector recto 29">
              <a:extLst>
                <a:ext uri="{FF2B5EF4-FFF2-40B4-BE49-F238E27FC236}">
                  <a16:creationId xmlns:a16="http://schemas.microsoft.com/office/drawing/2014/main" id="{0FEAA412-0313-4BB6-A220-36E24DD41165}"/>
                </a:ext>
              </a:extLst>
            </p:cNvPr>
            <p:cNvCxnSpPr>
              <a:cxnSpLocks/>
            </p:cNvCxnSpPr>
            <p:nvPr/>
          </p:nvCxnSpPr>
          <p:spPr>
            <a:xfrm>
              <a:off x="377371" y="2762431"/>
              <a:ext cx="5897880" cy="12367"/>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40" name="CuadroTexto 39">
              <a:extLst>
                <a:ext uri="{FF2B5EF4-FFF2-40B4-BE49-F238E27FC236}">
                  <a16:creationId xmlns:a16="http://schemas.microsoft.com/office/drawing/2014/main" id="{6AB5DDD6-3BFC-4135-AA68-E90620F5E7ED}"/>
                </a:ext>
              </a:extLst>
            </p:cNvPr>
            <p:cNvSpPr txBox="1"/>
            <p:nvPr/>
          </p:nvSpPr>
          <p:spPr>
            <a:xfrm>
              <a:off x="6392102" y="2394203"/>
              <a:ext cx="458020" cy="707886"/>
            </a:xfrm>
            <a:prstGeom prst="rect">
              <a:avLst/>
            </a:prstGeom>
            <a:noFill/>
          </p:spPr>
          <p:txBody>
            <a:bodyPr wrap="square" rtlCol="0">
              <a:spAutoFit/>
            </a:bodyPr>
            <a:lstStyle/>
            <a:p>
              <a:pPr algn="ctr"/>
              <a:r>
                <a:rPr lang="es-AR" sz="4000" dirty="0">
                  <a:solidFill>
                    <a:schemeClr val="bg1"/>
                  </a:solidFill>
                  <a:latin typeface="Just Me Again Down Here" panose="02000500000000000000" pitchFamily="2" charset="0"/>
                </a:rPr>
                <a:t>3</a:t>
              </a:r>
            </a:p>
          </p:txBody>
        </p:sp>
      </p:grpSp>
      <p:grpSp>
        <p:nvGrpSpPr>
          <p:cNvPr id="45" name="Grupo 44">
            <a:extLst>
              <a:ext uri="{FF2B5EF4-FFF2-40B4-BE49-F238E27FC236}">
                <a16:creationId xmlns:a16="http://schemas.microsoft.com/office/drawing/2014/main" id="{0E4A6942-5D6E-468B-8827-8E22162DB39E}"/>
              </a:ext>
            </a:extLst>
          </p:cNvPr>
          <p:cNvGrpSpPr/>
          <p:nvPr/>
        </p:nvGrpSpPr>
        <p:grpSpPr>
          <a:xfrm>
            <a:off x="2813957" y="5565346"/>
            <a:ext cx="6437039" cy="523220"/>
            <a:chOff x="377371" y="4761618"/>
            <a:chExt cx="6437039" cy="523220"/>
          </a:xfrm>
        </p:grpSpPr>
        <p:cxnSp>
          <p:nvCxnSpPr>
            <p:cNvPr id="31" name="Conector recto 30">
              <a:extLst>
                <a:ext uri="{FF2B5EF4-FFF2-40B4-BE49-F238E27FC236}">
                  <a16:creationId xmlns:a16="http://schemas.microsoft.com/office/drawing/2014/main" id="{C28E9C22-2A71-452D-A69D-5E17FD4CE22E}"/>
                </a:ext>
              </a:extLst>
            </p:cNvPr>
            <p:cNvCxnSpPr>
              <a:cxnSpLocks/>
            </p:cNvCxnSpPr>
            <p:nvPr/>
          </p:nvCxnSpPr>
          <p:spPr>
            <a:xfrm flipV="1">
              <a:off x="377371" y="5029453"/>
              <a:ext cx="5897880" cy="12448"/>
            </a:xfrm>
            <a:prstGeom prst="line">
              <a:avLst/>
            </a:prstGeom>
            <a:ln w="3175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41" name="CuadroTexto 40">
              <a:extLst>
                <a:ext uri="{FF2B5EF4-FFF2-40B4-BE49-F238E27FC236}">
                  <a16:creationId xmlns:a16="http://schemas.microsoft.com/office/drawing/2014/main" id="{CD05CD04-4515-4141-8BD6-959478F261E0}"/>
                </a:ext>
              </a:extLst>
            </p:cNvPr>
            <p:cNvSpPr txBox="1"/>
            <p:nvPr/>
          </p:nvSpPr>
          <p:spPr>
            <a:xfrm rot="21220540">
              <a:off x="6356390" y="4761618"/>
              <a:ext cx="458020" cy="523220"/>
            </a:xfrm>
            <a:prstGeom prst="rect">
              <a:avLst/>
            </a:prstGeom>
            <a:noFill/>
          </p:spPr>
          <p:txBody>
            <a:bodyPr wrap="square" rtlCol="0">
              <a:spAutoFit/>
            </a:bodyPr>
            <a:lstStyle/>
            <a:p>
              <a:pPr algn="ctr"/>
              <a:r>
                <a:rPr lang="es-AR" sz="2800" dirty="0">
                  <a:solidFill>
                    <a:schemeClr val="bg1"/>
                  </a:solidFill>
                  <a:latin typeface="Just Me Again Down Here" panose="02000500000000000000" pitchFamily="2" charset="0"/>
                </a:rPr>
                <a:t>4</a:t>
              </a:r>
            </a:p>
          </p:txBody>
        </p:sp>
      </p:grpSp>
      <p:sp>
        <p:nvSpPr>
          <p:cNvPr id="51" name="Rectángulo 50">
            <a:extLst>
              <a:ext uri="{FF2B5EF4-FFF2-40B4-BE49-F238E27FC236}">
                <a16:creationId xmlns:a16="http://schemas.microsoft.com/office/drawing/2014/main" id="{E63CCD38-CDBD-4028-94C1-E12C94167D68}"/>
              </a:ext>
            </a:extLst>
          </p:cNvPr>
          <p:cNvSpPr/>
          <p:nvPr/>
        </p:nvSpPr>
        <p:spPr>
          <a:xfrm>
            <a:off x="6098177" y="1972309"/>
            <a:ext cx="1546860" cy="1606217"/>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4400" dirty="0" err="1">
                <a:latin typeface="Just Me Again Down Here" panose="02000500000000000000" pitchFamily="2" charset="0"/>
              </a:rPr>
              <a:t>cell</a:t>
            </a:r>
            <a:endParaRPr lang="es-AR" sz="4400" dirty="0">
              <a:latin typeface="Just Me Again Down Here" panose="02000500000000000000" pitchFamily="2" charset="0"/>
            </a:endParaRPr>
          </a:p>
        </p:txBody>
      </p:sp>
      <p:sp>
        <p:nvSpPr>
          <p:cNvPr id="52" name="Rectángulo 51">
            <a:extLst>
              <a:ext uri="{FF2B5EF4-FFF2-40B4-BE49-F238E27FC236}">
                <a16:creationId xmlns:a16="http://schemas.microsoft.com/office/drawing/2014/main" id="{8BDA0D32-247C-4DF6-94B7-EA84982B01F0}"/>
              </a:ext>
            </a:extLst>
          </p:cNvPr>
          <p:cNvSpPr/>
          <p:nvPr/>
        </p:nvSpPr>
        <p:spPr>
          <a:xfrm>
            <a:off x="2813956" y="1984676"/>
            <a:ext cx="5915633" cy="1581483"/>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060575"/>
            <a:r>
              <a:rPr lang="es-AR" sz="4400" dirty="0" err="1">
                <a:latin typeface="Just Me Again Down Here" panose="02000500000000000000" pitchFamily="2" charset="0"/>
              </a:rPr>
              <a:t>track</a:t>
            </a:r>
            <a:endParaRPr lang="es-AR" sz="4400" dirty="0">
              <a:latin typeface="Just Me Again Down Here" panose="02000500000000000000" pitchFamily="2" charset="0"/>
            </a:endParaRPr>
          </a:p>
        </p:txBody>
      </p:sp>
      <p:sp>
        <p:nvSpPr>
          <p:cNvPr id="53" name="Rectángulo 52">
            <a:extLst>
              <a:ext uri="{FF2B5EF4-FFF2-40B4-BE49-F238E27FC236}">
                <a16:creationId xmlns:a16="http://schemas.microsoft.com/office/drawing/2014/main" id="{B079DEE5-AE7B-4239-A478-EA0281DD6166}"/>
              </a:ext>
            </a:extLst>
          </p:cNvPr>
          <p:cNvSpPr/>
          <p:nvPr/>
        </p:nvSpPr>
        <p:spPr>
          <a:xfrm>
            <a:off x="3507376" y="1984424"/>
            <a:ext cx="4137661" cy="383631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698625" indent="-87313"/>
            <a:r>
              <a:rPr lang="es-AR" sz="4400" dirty="0" err="1">
                <a:latin typeface="Just Me Again Down Here" panose="02000500000000000000" pitchFamily="2" charset="0"/>
              </a:rPr>
              <a:t>area</a:t>
            </a:r>
            <a:endParaRPr lang="es-AR" sz="4400" dirty="0">
              <a:latin typeface="Just Me Again Down Here" panose="02000500000000000000" pitchFamily="2" charset="0"/>
            </a:endParaRPr>
          </a:p>
        </p:txBody>
      </p:sp>
      <p:sp>
        <p:nvSpPr>
          <p:cNvPr id="54" name="CuadroTexto 53">
            <a:extLst>
              <a:ext uri="{FF2B5EF4-FFF2-40B4-BE49-F238E27FC236}">
                <a16:creationId xmlns:a16="http://schemas.microsoft.com/office/drawing/2014/main" id="{3B29EB37-0765-4C6C-8F4E-BD0DF6F92D16}"/>
              </a:ext>
            </a:extLst>
          </p:cNvPr>
          <p:cNvSpPr txBox="1"/>
          <p:nvPr/>
        </p:nvSpPr>
        <p:spPr>
          <a:xfrm>
            <a:off x="405441" y="131832"/>
            <a:ext cx="8396378" cy="707886"/>
          </a:xfrm>
          <a:prstGeom prst="rect">
            <a:avLst/>
          </a:prstGeom>
          <a:noFill/>
        </p:spPr>
        <p:txBody>
          <a:bodyPr wrap="square" rtlCol="0">
            <a:spAutoFit/>
          </a:bodyPr>
          <a:lstStyle/>
          <a:p>
            <a:r>
              <a:rPr lang="es-AR" sz="4000" dirty="0">
                <a:solidFill>
                  <a:schemeClr val="bg1"/>
                </a:solidFill>
                <a:latin typeface="Inconsolata" panose="020B0609030003000000" pitchFamily="49" charset="0"/>
              </a:rPr>
              <a:t>-Terminología</a:t>
            </a:r>
            <a:endParaRPr lang="es-AR" sz="2800" dirty="0">
              <a:solidFill>
                <a:schemeClr val="bg1"/>
              </a:solidFill>
              <a:latin typeface="Inconsolata" panose="020B0609030003000000" pitchFamily="49" charset="0"/>
            </a:endParaRPr>
          </a:p>
        </p:txBody>
      </p:sp>
      <p:sp>
        <p:nvSpPr>
          <p:cNvPr id="2" name="Rectángulo 1">
            <a:extLst>
              <a:ext uri="{FF2B5EF4-FFF2-40B4-BE49-F238E27FC236}">
                <a16:creationId xmlns:a16="http://schemas.microsoft.com/office/drawing/2014/main" id="{8C745454-39BB-4A86-B776-769D3D5E445B}"/>
              </a:ext>
            </a:extLst>
          </p:cNvPr>
          <p:cNvSpPr/>
          <p:nvPr/>
        </p:nvSpPr>
        <p:spPr>
          <a:xfrm rot="21299245">
            <a:off x="1360227" y="3454447"/>
            <a:ext cx="796310" cy="386075"/>
          </a:xfrm>
          <a:prstGeom prst="rect">
            <a:avLst/>
          </a:prstGeom>
        </p:spPr>
        <p:txBody>
          <a:bodyPr wrap="square">
            <a:prstTxWarp prst="textCascadeUp">
              <a:avLst>
                <a:gd name="adj" fmla="val 81581"/>
              </a:avLst>
            </a:prstTxWarp>
            <a:spAutoFit/>
          </a:bodyPr>
          <a:lstStyle/>
          <a:p>
            <a:pPr marL="1588" indent="-1588" algn="ctr"/>
            <a:r>
              <a:rPr lang="es-AR" sz="2800" dirty="0" err="1">
                <a:solidFill>
                  <a:schemeClr val="bg1"/>
                </a:solidFill>
                <a:latin typeface="Just Me Again Down Here" panose="02000500000000000000" pitchFamily="2" charset="0"/>
              </a:rPr>
              <a:t>lines</a:t>
            </a:r>
            <a:endParaRPr lang="es-AR" sz="2800" dirty="0">
              <a:solidFill>
                <a:schemeClr val="bg1"/>
              </a:solidFill>
              <a:latin typeface="Just Me Again Down Here" panose="02000500000000000000" pitchFamily="2" charset="0"/>
            </a:endParaRPr>
          </a:p>
        </p:txBody>
      </p:sp>
    </p:spTree>
    <p:extLst>
      <p:ext uri="{BB962C8B-B14F-4D97-AF65-F5344CB8AC3E}">
        <p14:creationId xmlns:p14="http://schemas.microsoft.com/office/powerpoint/2010/main" val="38546794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par>
                                <p:cTn id="8" presetID="22" presetClass="entr" presetSubtype="8" fill="hold" nodeType="withEffect">
                                  <p:stCondLst>
                                    <p:cond delay="200"/>
                                  </p:stCondLst>
                                  <p:childTnLst>
                                    <p:set>
                                      <p:cBhvr>
                                        <p:cTn id="9" dur="1" fill="hold">
                                          <p:stCondLst>
                                            <p:cond delay="0"/>
                                          </p:stCondLst>
                                        </p:cTn>
                                        <p:tgtEl>
                                          <p:spTgt spid="43"/>
                                        </p:tgtEl>
                                        <p:attrNameLst>
                                          <p:attrName>style.visibility</p:attrName>
                                        </p:attrNameLst>
                                      </p:cBhvr>
                                      <p:to>
                                        <p:strVal val="visible"/>
                                      </p:to>
                                    </p:set>
                                    <p:animEffect transition="in" filter="wipe(left)">
                                      <p:cBhvr>
                                        <p:cTn id="10" dur="500"/>
                                        <p:tgtEl>
                                          <p:spTgt spid="43"/>
                                        </p:tgtEl>
                                      </p:cBhvr>
                                    </p:animEffect>
                                  </p:childTnLst>
                                </p:cTn>
                              </p:par>
                              <p:par>
                                <p:cTn id="11" presetID="22" presetClass="entr" presetSubtype="8" fill="hold" nodeType="withEffect">
                                  <p:stCondLst>
                                    <p:cond delay="500"/>
                                  </p:stCondLst>
                                  <p:childTnLst>
                                    <p:set>
                                      <p:cBhvr>
                                        <p:cTn id="12" dur="1" fill="hold">
                                          <p:stCondLst>
                                            <p:cond delay="0"/>
                                          </p:stCondLst>
                                        </p:cTn>
                                        <p:tgtEl>
                                          <p:spTgt spid="44"/>
                                        </p:tgtEl>
                                        <p:attrNameLst>
                                          <p:attrName>style.visibility</p:attrName>
                                        </p:attrNameLst>
                                      </p:cBhvr>
                                      <p:to>
                                        <p:strVal val="visible"/>
                                      </p:to>
                                    </p:set>
                                    <p:animEffect transition="in" filter="wipe(left)">
                                      <p:cBhvr>
                                        <p:cTn id="13" dur="500"/>
                                        <p:tgtEl>
                                          <p:spTgt spid="44"/>
                                        </p:tgtEl>
                                      </p:cBhvr>
                                    </p:animEffect>
                                  </p:childTnLst>
                                </p:cTn>
                              </p:par>
                              <p:par>
                                <p:cTn id="14" presetID="22" presetClass="entr" presetSubtype="8" fill="hold" nodeType="withEffect">
                                  <p:stCondLst>
                                    <p:cond delay="800"/>
                                  </p:stCondLst>
                                  <p:childTnLst>
                                    <p:set>
                                      <p:cBhvr>
                                        <p:cTn id="15" dur="1" fill="hold">
                                          <p:stCondLst>
                                            <p:cond delay="0"/>
                                          </p:stCondLst>
                                        </p:cTn>
                                        <p:tgtEl>
                                          <p:spTgt spid="45"/>
                                        </p:tgtEl>
                                        <p:attrNameLst>
                                          <p:attrName>style.visibility</p:attrName>
                                        </p:attrNameLst>
                                      </p:cBhvr>
                                      <p:to>
                                        <p:strVal val="visible"/>
                                      </p:to>
                                    </p:set>
                                    <p:animEffect transition="in" filter="wipe(left)">
                                      <p:cBhvr>
                                        <p:cTn id="16" dur="500"/>
                                        <p:tgtEl>
                                          <p:spTgt spid="45"/>
                                        </p:tgtEl>
                                      </p:cBhvr>
                                    </p:animEffect>
                                  </p:childTnLst>
                                </p:cTn>
                              </p:par>
                              <p:par>
                                <p:cTn id="17" presetID="22" presetClass="entr" presetSubtype="1" fill="hold" nodeType="withEffect">
                                  <p:stCondLst>
                                    <p:cond delay="1000"/>
                                  </p:stCondLst>
                                  <p:childTnLst>
                                    <p:set>
                                      <p:cBhvr>
                                        <p:cTn id="18" dur="1" fill="hold">
                                          <p:stCondLst>
                                            <p:cond delay="0"/>
                                          </p:stCondLst>
                                        </p:cTn>
                                        <p:tgtEl>
                                          <p:spTgt spid="46"/>
                                        </p:tgtEl>
                                        <p:attrNameLst>
                                          <p:attrName>style.visibility</p:attrName>
                                        </p:attrNameLst>
                                      </p:cBhvr>
                                      <p:to>
                                        <p:strVal val="visible"/>
                                      </p:to>
                                    </p:set>
                                    <p:animEffect transition="in" filter="wipe(up)">
                                      <p:cBhvr>
                                        <p:cTn id="19" dur="500"/>
                                        <p:tgtEl>
                                          <p:spTgt spid="46"/>
                                        </p:tgtEl>
                                      </p:cBhvr>
                                    </p:animEffect>
                                  </p:childTnLst>
                                </p:cTn>
                              </p:par>
                              <p:par>
                                <p:cTn id="20" presetID="22" presetClass="entr" presetSubtype="1" fill="hold" nodeType="withEffect">
                                  <p:stCondLst>
                                    <p:cond delay="1200"/>
                                  </p:stCondLst>
                                  <p:childTnLst>
                                    <p:set>
                                      <p:cBhvr>
                                        <p:cTn id="21" dur="1" fill="hold">
                                          <p:stCondLst>
                                            <p:cond delay="0"/>
                                          </p:stCondLst>
                                        </p:cTn>
                                        <p:tgtEl>
                                          <p:spTgt spid="47"/>
                                        </p:tgtEl>
                                        <p:attrNameLst>
                                          <p:attrName>style.visibility</p:attrName>
                                        </p:attrNameLst>
                                      </p:cBhvr>
                                      <p:to>
                                        <p:strVal val="visible"/>
                                      </p:to>
                                    </p:set>
                                    <p:animEffect transition="in" filter="wipe(up)">
                                      <p:cBhvr>
                                        <p:cTn id="22" dur="500"/>
                                        <p:tgtEl>
                                          <p:spTgt spid="47"/>
                                        </p:tgtEl>
                                      </p:cBhvr>
                                    </p:animEffect>
                                  </p:childTnLst>
                                </p:cTn>
                              </p:par>
                              <p:par>
                                <p:cTn id="23" presetID="22" presetClass="entr" presetSubtype="1" fill="hold" nodeType="withEffect">
                                  <p:stCondLst>
                                    <p:cond delay="1500"/>
                                  </p:stCondLst>
                                  <p:childTnLst>
                                    <p:set>
                                      <p:cBhvr>
                                        <p:cTn id="24" dur="1" fill="hold">
                                          <p:stCondLst>
                                            <p:cond delay="0"/>
                                          </p:stCondLst>
                                        </p:cTn>
                                        <p:tgtEl>
                                          <p:spTgt spid="48"/>
                                        </p:tgtEl>
                                        <p:attrNameLst>
                                          <p:attrName>style.visibility</p:attrName>
                                        </p:attrNameLst>
                                      </p:cBhvr>
                                      <p:to>
                                        <p:strVal val="visible"/>
                                      </p:to>
                                    </p:set>
                                    <p:animEffect transition="in" filter="wipe(up)">
                                      <p:cBhvr>
                                        <p:cTn id="25" dur="500"/>
                                        <p:tgtEl>
                                          <p:spTgt spid="48"/>
                                        </p:tgtEl>
                                      </p:cBhvr>
                                    </p:animEffect>
                                  </p:childTnLst>
                                </p:cTn>
                              </p:par>
                              <p:par>
                                <p:cTn id="26" presetID="22" presetClass="entr" presetSubtype="1" fill="hold" nodeType="withEffect">
                                  <p:stCondLst>
                                    <p:cond delay="1700"/>
                                  </p:stCondLst>
                                  <p:childTnLst>
                                    <p:set>
                                      <p:cBhvr>
                                        <p:cTn id="27" dur="1" fill="hold">
                                          <p:stCondLst>
                                            <p:cond delay="0"/>
                                          </p:stCondLst>
                                        </p:cTn>
                                        <p:tgtEl>
                                          <p:spTgt spid="49"/>
                                        </p:tgtEl>
                                        <p:attrNameLst>
                                          <p:attrName>style.visibility</p:attrName>
                                        </p:attrNameLst>
                                      </p:cBhvr>
                                      <p:to>
                                        <p:strVal val="visible"/>
                                      </p:to>
                                    </p:set>
                                    <p:animEffect transition="in" filter="wipe(up)">
                                      <p:cBhvr>
                                        <p:cTn id="28" dur="500"/>
                                        <p:tgtEl>
                                          <p:spTgt spid="49"/>
                                        </p:tgtEl>
                                      </p:cBhvr>
                                    </p:animEffect>
                                  </p:childTnLst>
                                </p:cTn>
                              </p:par>
                              <p:par>
                                <p:cTn id="29" presetID="22" presetClass="entr" presetSubtype="1" fill="hold" nodeType="withEffect">
                                  <p:stCondLst>
                                    <p:cond delay="2000"/>
                                  </p:stCondLst>
                                  <p:childTnLst>
                                    <p:set>
                                      <p:cBhvr>
                                        <p:cTn id="30" dur="1" fill="hold">
                                          <p:stCondLst>
                                            <p:cond delay="0"/>
                                          </p:stCondLst>
                                        </p:cTn>
                                        <p:tgtEl>
                                          <p:spTgt spid="50"/>
                                        </p:tgtEl>
                                        <p:attrNameLst>
                                          <p:attrName>style.visibility</p:attrName>
                                        </p:attrNameLst>
                                      </p:cBhvr>
                                      <p:to>
                                        <p:strVal val="visible"/>
                                      </p:to>
                                    </p:set>
                                    <p:animEffect transition="in" filter="wipe(up)">
                                      <p:cBhvr>
                                        <p:cTn id="31" dur="500"/>
                                        <p:tgtEl>
                                          <p:spTgt spid="50"/>
                                        </p:tgtEl>
                                      </p:cBhvr>
                                    </p:animEffect>
                                  </p:childTnLst>
                                </p:cTn>
                              </p:par>
                              <p:par>
                                <p:cTn id="32" presetID="10" presetClass="entr" presetSubtype="0" fill="hold" grpId="0" nodeType="withEffect">
                                  <p:stCondLst>
                                    <p:cond delay="225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500"/>
                                        <p:tgtEl>
                                          <p:spTgt spid="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iterate type="lt">
                                    <p:tmPct val="10000"/>
                                  </p:iterate>
                                  <p:childTnLst>
                                    <p:set>
                                      <p:cBhvr>
                                        <p:cTn id="38" dur="1" fill="hold">
                                          <p:stCondLst>
                                            <p:cond delay="0"/>
                                          </p:stCondLst>
                                        </p:cTn>
                                        <p:tgtEl>
                                          <p:spTgt spid="52"/>
                                        </p:tgtEl>
                                        <p:attrNameLst>
                                          <p:attrName>style.visibility</p:attrName>
                                        </p:attrNameLst>
                                      </p:cBhvr>
                                      <p:to>
                                        <p:strVal val="visible"/>
                                      </p:to>
                                    </p:set>
                                    <p:animEffect transition="in" filter="fade">
                                      <p:cBhvr>
                                        <p:cTn id="39" dur="750"/>
                                        <p:tgtEl>
                                          <p:spTgt spid="52"/>
                                        </p:tgtEl>
                                      </p:cBhvr>
                                    </p:animEffect>
                                  </p:childTnLst>
                                </p:cTn>
                              </p:par>
                              <p:par>
                                <p:cTn id="40" presetID="10" presetClass="exit" presetSubtype="0" fill="hold" grpId="1" nodeType="withEffect">
                                  <p:stCondLst>
                                    <p:cond delay="0"/>
                                  </p:stCondLst>
                                  <p:childTnLst>
                                    <p:animEffect transition="out" filter="fade">
                                      <p:cBhvr>
                                        <p:cTn id="41" dur="500"/>
                                        <p:tgtEl>
                                          <p:spTgt spid="2"/>
                                        </p:tgtEl>
                                      </p:cBhvr>
                                    </p:animEffect>
                                    <p:set>
                                      <p:cBhvr>
                                        <p:cTn id="42" dur="1" fill="hold">
                                          <p:stCondLst>
                                            <p:cond delay="499"/>
                                          </p:stCondLst>
                                        </p:cTn>
                                        <p:tgtEl>
                                          <p:spTgt spid="2"/>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1" nodeType="clickEffect">
                                  <p:stCondLst>
                                    <p:cond delay="0"/>
                                  </p:stCondLst>
                                  <p:iterate type="lt">
                                    <p:tmPct val="0"/>
                                  </p:iterate>
                                  <p:childTnLst>
                                    <p:animEffect transition="out" filter="fade">
                                      <p:cBhvr>
                                        <p:cTn id="46" dur="500"/>
                                        <p:tgtEl>
                                          <p:spTgt spid="52"/>
                                        </p:tgtEl>
                                      </p:cBhvr>
                                    </p:animEffect>
                                    <p:set>
                                      <p:cBhvr>
                                        <p:cTn id="47" dur="1" fill="hold">
                                          <p:stCondLst>
                                            <p:cond delay="499"/>
                                          </p:stCondLst>
                                        </p:cTn>
                                        <p:tgtEl>
                                          <p:spTgt spid="52"/>
                                        </p:tgtEl>
                                        <p:attrNameLst>
                                          <p:attrName>style.visibility</p:attrName>
                                        </p:attrNameLst>
                                      </p:cBhvr>
                                      <p:to>
                                        <p:strVal val="hidden"/>
                                      </p:to>
                                    </p:set>
                                  </p:childTnLst>
                                </p:cTn>
                              </p:par>
                            </p:childTnLst>
                          </p:cTn>
                        </p:par>
                        <p:par>
                          <p:cTn id="48" fill="hold">
                            <p:stCondLst>
                              <p:cond delay="500"/>
                            </p:stCondLst>
                            <p:childTnLst>
                              <p:par>
                                <p:cTn id="49" presetID="10" presetClass="entr" presetSubtype="0" fill="hold" grpId="0" nodeType="afterEffect">
                                  <p:stCondLst>
                                    <p:cond delay="0"/>
                                  </p:stCondLst>
                                  <p:iterate type="lt">
                                    <p:tmPct val="10000"/>
                                  </p:iterate>
                                  <p:childTnLst>
                                    <p:set>
                                      <p:cBhvr>
                                        <p:cTn id="50" dur="1" fill="hold">
                                          <p:stCondLst>
                                            <p:cond delay="0"/>
                                          </p:stCondLst>
                                        </p:cTn>
                                        <p:tgtEl>
                                          <p:spTgt spid="51"/>
                                        </p:tgtEl>
                                        <p:attrNameLst>
                                          <p:attrName>style.visibility</p:attrName>
                                        </p:attrNameLst>
                                      </p:cBhvr>
                                      <p:to>
                                        <p:strVal val="visible"/>
                                      </p:to>
                                    </p:set>
                                    <p:animEffect transition="in" filter="fade">
                                      <p:cBhvr>
                                        <p:cTn id="51" dur="750"/>
                                        <p:tgtEl>
                                          <p:spTgt spid="5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xit" presetSubtype="0" fill="hold" grpId="1" nodeType="clickEffect">
                                  <p:stCondLst>
                                    <p:cond delay="0"/>
                                  </p:stCondLst>
                                  <p:iterate type="lt">
                                    <p:tmPct val="0"/>
                                  </p:iterate>
                                  <p:childTnLst>
                                    <p:animEffect transition="out" filter="fade">
                                      <p:cBhvr>
                                        <p:cTn id="55" dur="500"/>
                                        <p:tgtEl>
                                          <p:spTgt spid="51"/>
                                        </p:tgtEl>
                                      </p:cBhvr>
                                    </p:animEffect>
                                    <p:set>
                                      <p:cBhvr>
                                        <p:cTn id="56" dur="1" fill="hold">
                                          <p:stCondLst>
                                            <p:cond delay="499"/>
                                          </p:stCondLst>
                                        </p:cTn>
                                        <p:tgtEl>
                                          <p:spTgt spid="51"/>
                                        </p:tgtEl>
                                        <p:attrNameLst>
                                          <p:attrName>style.visibility</p:attrName>
                                        </p:attrNameLst>
                                      </p:cBhvr>
                                      <p:to>
                                        <p:strVal val="hidden"/>
                                      </p:to>
                                    </p:set>
                                  </p:childTnLst>
                                </p:cTn>
                              </p:par>
                            </p:childTnLst>
                          </p:cTn>
                        </p:par>
                        <p:par>
                          <p:cTn id="57" fill="hold">
                            <p:stCondLst>
                              <p:cond delay="500"/>
                            </p:stCondLst>
                            <p:childTnLst>
                              <p:par>
                                <p:cTn id="58" presetID="10" presetClass="entr" presetSubtype="0" fill="hold" grpId="0" nodeType="afterEffect">
                                  <p:stCondLst>
                                    <p:cond delay="0"/>
                                  </p:stCondLst>
                                  <p:iterate type="lt">
                                    <p:tmPct val="10000"/>
                                  </p:iterate>
                                  <p:childTnLst>
                                    <p:set>
                                      <p:cBhvr>
                                        <p:cTn id="59" dur="1" fill="hold">
                                          <p:stCondLst>
                                            <p:cond delay="0"/>
                                          </p:stCondLst>
                                        </p:cTn>
                                        <p:tgtEl>
                                          <p:spTgt spid="53"/>
                                        </p:tgtEl>
                                        <p:attrNameLst>
                                          <p:attrName>style.visibility</p:attrName>
                                        </p:attrNameLst>
                                      </p:cBhvr>
                                      <p:to>
                                        <p:strVal val="visible"/>
                                      </p:to>
                                    </p:set>
                                    <p:animEffect transition="in" filter="fade">
                                      <p:cBhvr>
                                        <p:cTn id="60" dur="750"/>
                                        <p:tgtEl>
                                          <p:spTgt spid="53"/>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xit" presetSubtype="0" fill="hold" grpId="1" nodeType="clickEffect">
                                  <p:stCondLst>
                                    <p:cond delay="0"/>
                                  </p:stCondLst>
                                  <p:iterate type="lt">
                                    <p:tmPct val="0"/>
                                  </p:iterate>
                                  <p:childTnLst>
                                    <p:animEffect transition="out" filter="fade">
                                      <p:cBhvr>
                                        <p:cTn id="64" dur="500"/>
                                        <p:tgtEl>
                                          <p:spTgt spid="53"/>
                                        </p:tgtEl>
                                      </p:cBhvr>
                                    </p:animEffect>
                                    <p:set>
                                      <p:cBhvr>
                                        <p:cTn id="65" dur="1" fill="hold">
                                          <p:stCondLst>
                                            <p:cond delay="499"/>
                                          </p:stCondLst>
                                        </p:cTn>
                                        <p:tgtEl>
                                          <p:spTgt spid="5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1" grpId="1" animBg="1"/>
      <p:bldP spid="52" grpId="0" animBg="1"/>
      <p:bldP spid="52" grpId="1" animBg="1"/>
      <p:bldP spid="53" grpId="0" animBg="1"/>
      <p:bldP spid="53" grpId="1" animBg="1"/>
      <p:bldP spid="2" grpId="0"/>
      <p:bldP spid="2"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54C1E774-A578-42E5-982F-0EC955F9825D}"/>
              </a:ext>
            </a:extLst>
          </p:cNvPr>
          <p:cNvSpPr txBox="1"/>
          <p:nvPr/>
        </p:nvSpPr>
        <p:spPr>
          <a:xfrm>
            <a:off x="318356" y="3075057"/>
            <a:ext cx="10277073" cy="830997"/>
          </a:xfrm>
          <a:prstGeom prst="rect">
            <a:avLst/>
          </a:prstGeom>
          <a:noFill/>
        </p:spPr>
        <p:txBody>
          <a:bodyPr wrap="square" rtlCol="0">
            <a:spAutoFit/>
          </a:bodyPr>
          <a:lstStyle/>
          <a:p>
            <a:r>
              <a:rPr lang="es-AR" sz="4800" dirty="0">
                <a:solidFill>
                  <a:schemeClr val="bg1"/>
                </a:solidFill>
                <a:latin typeface="Inconsolata" panose="020B0609030003000000" pitchFamily="49" charset="0"/>
              </a:rPr>
              <a:t>-Demo time!</a:t>
            </a:r>
          </a:p>
        </p:txBody>
      </p:sp>
    </p:spTree>
    <p:extLst>
      <p:ext uri="{BB962C8B-B14F-4D97-AF65-F5344CB8AC3E}">
        <p14:creationId xmlns:p14="http://schemas.microsoft.com/office/powerpoint/2010/main" val="256168017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A7DC11A9-97FB-4760-A525-E30620F51424}"/>
              </a:ext>
            </a:extLst>
          </p:cNvPr>
          <p:cNvSpPr/>
          <p:nvPr/>
        </p:nvSpPr>
        <p:spPr>
          <a:xfrm>
            <a:off x="394116" y="295275"/>
            <a:ext cx="6565207" cy="6562725"/>
          </a:xfrm>
          <a:prstGeom prst="rect">
            <a:avLst/>
          </a:prstGeom>
          <a:blipFill dpi="0" rotWithShape="1">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54" name="Rectángulo 53">
            <a:extLst>
              <a:ext uri="{FF2B5EF4-FFF2-40B4-BE49-F238E27FC236}">
                <a16:creationId xmlns:a16="http://schemas.microsoft.com/office/drawing/2014/main" id="{3B41C4F6-1F78-4736-BA08-06B6EE1B9E2A}"/>
              </a:ext>
            </a:extLst>
          </p:cNvPr>
          <p:cNvSpPr/>
          <p:nvPr/>
        </p:nvSpPr>
        <p:spPr>
          <a:xfrm>
            <a:off x="394393" y="296863"/>
            <a:ext cx="6565207" cy="6562725"/>
          </a:xfrm>
          <a:prstGeom prst="rect">
            <a:avLst/>
          </a:prstGeom>
          <a:blipFill dpi="0" rotWithShape="1">
            <a:blip r:embed="rId3">
              <a:alphaModFix amt="3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grpSp>
        <p:nvGrpSpPr>
          <p:cNvPr id="60" name="Grupo 59">
            <a:extLst>
              <a:ext uri="{FF2B5EF4-FFF2-40B4-BE49-F238E27FC236}">
                <a16:creationId xmlns:a16="http://schemas.microsoft.com/office/drawing/2014/main" id="{A3990B7C-898B-4643-AA6F-5034A3F6D466}"/>
              </a:ext>
            </a:extLst>
          </p:cNvPr>
          <p:cNvGrpSpPr/>
          <p:nvPr/>
        </p:nvGrpSpPr>
        <p:grpSpPr>
          <a:xfrm>
            <a:off x="371475" y="295275"/>
            <a:ext cx="6610488" cy="6562725"/>
            <a:chOff x="371475" y="295275"/>
            <a:chExt cx="6610488" cy="6562725"/>
          </a:xfrm>
        </p:grpSpPr>
        <p:cxnSp>
          <p:nvCxnSpPr>
            <p:cNvPr id="25" name="Conector recto 24">
              <a:extLst>
                <a:ext uri="{FF2B5EF4-FFF2-40B4-BE49-F238E27FC236}">
                  <a16:creationId xmlns:a16="http://schemas.microsoft.com/office/drawing/2014/main" id="{67BD2669-A82B-4B24-8B8A-697F99719301}"/>
                </a:ext>
              </a:extLst>
            </p:cNvPr>
            <p:cNvCxnSpPr/>
            <p:nvPr/>
          </p:nvCxnSpPr>
          <p:spPr>
            <a:xfrm>
              <a:off x="371475" y="296863"/>
              <a:ext cx="0" cy="656113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Conector recto 25">
              <a:extLst>
                <a:ext uri="{FF2B5EF4-FFF2-40B4-BE49-F238E27FC236}">
                  <a16:creationId xmlns:a16="http://schemas.microsoft.com/office/drawing/2014/main" id="{F8DCE2DE-E908-43FB-BE71-1E3F9E1092D7}"/>
                </a:ext>
              </a:extLst>
            </p:cNvPr>
            <p:cNvCxnSpPr>
              <a:cxnSpLocks/>
            </p:cNvCxnSpPr>
            <p:nvPr/>
          </p:nvCxnSpPr>
          <p:spPr>
            <a:xfrm flipH="1">
              <a:off x="6959600" y="296863"/>
              <a:ext cx="1" cy="656113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B14F1D7C-5E45-45AA-B4C9-E39C86F40FE8}"/>
                </a:ext>
              </a:extLst>
            </p:cNvPr>
            <p:cNvCxnSpPr>
              <a:cxnSpLocks/>
            </p:cNvCxnSpPr>
            <p:nvPr/>
          </p:nvCxnSpPr>
          <p:spPr>
            <a:xfrm>
              <a:off x="2566988" y="295275"/>
              <a:ext cx="0" cy="656272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Conector recto 31">
              <a:extLst>
                <a:ext uri="{FF2B5EF4-FFF2-40B4-BE49-F238E27FC236}">
                  <a16:creationId xmlns:a16="http://schemas.microsoft.com/office/drawing/2014/main" id="{8B7DC641-1766-426B-A547-A75366EAA368}"/>
                </a:ext>
              </a:extLst>
            </p:cNvPr>
            <p:cNvCxnSpPr>
              <a:cxnSpLocks/>
            </p:cNvCxnSpPr>
            <p:nvPr/>
          </p:nvCxnSpPr>
          <p:spPr>
            <a:xfrm>
              <a:off x="4739861" y="295275"/>
              <a:ext cx="24227" cy="656272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Conector recto 34">
              <a:extLst>
                <a:ext uri="{FF2B5EF4-FFF2-40B4-BE49-F238E27FC236}">
                  <a16:creationId xmlns:a16="http://schemas.microsoft.com/office/drawing/2014/main" id="{8C4EBB9B-7083-445F-A288-E94339A4620A}"/>
                </a:ext>
              </a:extLst>
            </p:cNvPr>
            <p:cNvCxnSpPr>
              <a:cxnSpLocks/>
            </p:cNvCxnSpPr>
            <p:nvPr/>
          </p:nvCxnSpPr>
          <p:spPr>
            <a:xfrm>
              <a:off x="371475" y="295275"/>
              <a:ext cx="661048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Conector recto 37">
              <a:extLst>
                <a:ext uri="{FF2B5EF4-FFF2-40B4-BE49-F238E27FC236}">
                  <a16:creationId xmlns:a16="http://schemas.microsoft.com/office/drawing/2014/main" id="{9F3716A3-724B-41C4-BA4C-AB5B896322B4}"/>
                </a:ext>
              </a:extLst>
            </p:cNvPr>
            <p:cNvCxnSpPr>
              <a:cxnSpLocks/>
            </p:cNvCxnSpPr>
            <p:nvPr/>
          </p:nvCxnSpPr>
          <p:spPr>
            <a:xfrm>
              <a:off x="371475" y="944563"/>
              <a:ext cx="661048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Conector recto 40">
              <a:extLst>
                <a:ext uri="{FF2B5EF4-FFF2-40B4-BE49-F238E27FC236}">
                  <a16:creationId xmlns:a16="http://schemas.microsoft.com/office/drawing/2014/main" id="{3E4EA3C8-6227-4003-BFF0-594CE1D069DF}"/>
                </a:ext>
              </a:extLst>
            </p:cNvPr>
            <p:cNvCxnSpPr>
              <a:cxnSpLocks/>
            </p:cNvCxnSpPr>
            <p:nvPr/>
          </p:nvCxnSpPr>
          <p:spPr>
            <a:xfrm>
              <a:off x="394116" y="1196975"/>
              <a:ext cx="658784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Conector recto 43">
              <a:extLst>
                <a:ext uri="{FF2B5EF4-FFF2-40B4-BE49-F238E27FC236}">
                  <a16:creationId xmlns:a16="http://schemas.microsoft.com/office/drawing/2014/main" id="{E1ABCEB0-05A8-419A-B035-17DFF8F8F3EC}"/>
                </a:ext>
              </a:extLst>
            </p:cNvPr>
            <p:cNvCxnSpPr>
              <a:cxnSpLocks/>
            </p:cNvCxnSpPr>
            <p:nvPr/>
          </p:nvCxnSpPr>
          <p:spPr>
            <a:xfrm>
              <a:off x="393839" y="3128961"/>
              <a:ext cx="658812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Conector recto 46">
              <a:extLst>
                <a:ext uri="{FF2B5EF4-FFF2-40B4-BE49-F238E27FC236}">
                  <a16:creationId xmlns:a16="http://schemas.microsoft.com/office/drawing/2014/main" id="{5922CF3E-6338-45E0-A2B6-B80237A42C27}"/>
                </a:ext>
              </a:extLst>
            </p:cNvPr>
            <p:cNvCxnSpPr>
              <a:cxnSpLocks/>
            </p:cNvCxnSpPr>
            <p:nvPr/>
          </p:nvCxnSpPr>
          <p:spPr>
            <a:xfrm>
              <a:off x="393839" y="4905375"/>
              <a:ext cx="658812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Conector recto 49">
              <a:extLst>
                <a:ext uri="{FF2B5EF4-FFF2-40B4-BE49-F238E27FC236}">
                  <a16:creationId xmlns:a16="http://schemas.microsoft.com/office/drawing/2014/main" id="{343F134E-D956-4130-AC95-CBC060D7C34F}"/>
                </a:ext>
              </a:extLst>
            </p:cNvPr>
            <p:cNvCxnSpPr>
              <a:cxnSpLocks/>
            </p:cNvCxnSpPr>
            <p:nvPr/>
          </p:nvCxnSpPr>
          <p:spPr>
            <a:xfrm flipV="1">
              <a:off x="371475" y="6777038"/>
              <a:ext cx="6610488" cy="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4" name="Grupo 63">
            <a:extLst>
              <a:ext uri="{FF2B5EF4-FFF2-40B4-BE49-F238E27FC236}">
                <a16:creationId xmlns:a16="http://schemas.microsoft.com/office/drawing/2014/main" id="{2D645B48-BC43-49D5-8169-E6C14A7736BC}"/>
              </a:ext>
            </a:extLst>
          </p:cNvPr>
          <p:cNvGrpSpPr/>
          <p:nvPr/>
        </p:nvGrpSpPr>
        <p:grpSpPr>
          <a:xfrm>
            <a:off x="371475" y="296863"/>
            <a:ext cx="6588125" cy="6561137"/>
            <a:chOff x="371475" y="296863"/>
            <a:chExt cx="6588125" cy="6561137"/>
          </a:xfrm>
        </p:grpSpPr>
        <p:sp>
          <p:nvSpPr>
            <p:cNvPr id="55" name="Rectángulo 54">
              <a:extLst>
                <a:ext uri="{FF2B5EF4-FFF2-40B4-BE49-F238E27FC236}">
                  <a16:creationId xmlns:a16="http://schemas.microsoft.com/office/drawing/2014/main" id="{2A80106B-E66B-4CDB-8A1B-D3314F2D9D16}"/>
                </a:ext>
              </a:extLst>
            </p:cNvPr>
            <p:cNvSpPr/>
            <p:nvPr/>
          </p:nvSpPr>
          <p:spPr>
            <a:xfrm>
              <a:off x="371475" y="296863"/>
              <a:ext cx="6588125" cy="623251"/>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err="1">
                  <a:solidFill>
                    <a:schemeClr val="tx1"/>
                  </a:solidFill>
                  <a:latin typeface="Just Me Again Down Here" panose="02000500000000000000" pitchFamily="2" charset="0"/>
                </a:rPr>
                <a:t>header</a:t>
              </a:r>
              <a:endParaRPr lang="es-AR" sz="2400" dirty="0">
                <a:solidFill>
                  <a:schemeClr val="tx1"/>
                </a:solidFill>
                <a:latin typeface="Just Me Again Down Here" panose="02000500000000000000" pitchFamily="2" charset="0"/>
              </a:endParaRPr>
            </a:p>
          </p:txBody>
        </p:sp>
        <p:sp>
          <p:nvSpPr>
            <p:cNvPr id="56" name="Rectángulo 55">
              <a:extLst>
                <a:ext uri="{FF2B5EF4-FFF2-40B4-BE49-F238E27FC236}">
                  <a16:creationId xmlns:a16="http://schemas.microsoft.com/office/drawing/2014/main" id="{48C7FC81-ADC9-4F8D-9DBB-9F2083CC057C}"/>
                </a:ext>
              </a:extLst>
            </p:cNvPr>
            <p:cNvSpPr/>
            <p:nvPr/>
          </p:nvSpPr>
          <p:spPr>
            <a:xfrm>
              <a:off x="371475" y="967423"/>
              <a:ext cx="6588125" cy="205102"/>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err="1">
                  <a:solidFill>
                    <a:schemeClr val="tx1"/>
                  </a:solidFill>
                  <a:latin typeface="Just Me Again Down Here" panose="02000500000000000000" pitchFamily="2" charset="0"/>
                </a:rPr>
                <a:t>nav</a:t>
              </a:r>
              <a:endParaRPr lang="es-AR" sz="2400" dirty="0">
                <a:solidFill>
                  <a:schemeClr val="tx1"/>
                </a:solidFill>
                <a:latin typeface="Just Me Again Down Here" panose="02000500000000000000" pitchFamily="2" charset="0"/>
              </a:endParaRPr>
            </a:p>
          </p:txBody>
        </p:sp>
        <p:sp>
          <p:nvSpPr>
            <p:cNvPr id="57" name="Rectángulo 56">
              <a:extLst>
                <a:ext uri="{FF2B5EF4-FFF2-40B4-BE49-F238E27FC236}">
                  <a16:creationId xmlns:a16="http://schemas.microsoft.com/office/drawing/2014/main" id="{FC9AA0EE-A33E-4713-803D-5B65E12ACC5C}"/>
                </a:ext>
              </a:extLst>
            </p:cNvPr>
            <p:cNvSpPr/>
            <p:nvPr/>
          </p:nvSpPr>
          <p:spPr>
            <a:xfrm>
              <a:off x="371475" y="1239838"/>
              <a:ext cx="4345469" cy="3622675"/>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solidFill>
                    <a:schemeClr val="tx1"/>
                  </a:solidFill>
                  <a:latin typeface="Just Me Again Down Here" panose="02000500000000000000" pitchFamily="2" charset="0"/>
                </a:rPr>
                <a:t>post</a:t>
              </a:r>
            </a:p>
          </p:txBody>
        </p:sp>
        <p:sp>
          <p:nvSpPr>
            <p:cNvPr id="58" name="Rectángulo 57">
              <a:extLst>
                <a:ext uri="{FF2B5EF4-FFF2-40B4-BE49-F238E27FC236}">
                  <a16:creationId xmlns:a16="http://schemas.microsoft.com/office/drawing/2014/main" id="{97B99205-9357-4132-BDD5-DFC034217ADD}"/>
                </a:ext>
              </a:extLst>
            </p:cNvPr>
            <p:cNvSpPr/>
            <p:nvPr/>
          </p:nvSpPr>
          <p:spPr>
            <a:xfrm>
              <a:off x="4787005" y="3177861"/>
              <a:ext cx="2172595" cy="1684652"/>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solidFill>
                    <a:schemeClr val="tx1"/>
                  </a:solidFill>
                  <a:latin typeface="Just Me Again Down Here" panose="02000500000000000000" pitchFamily="2" charset="0"/>
                </a:rPr>
                <a:t>post</a:t>
              </a:r>
            </a:p>
          </p:txBody>
        </p:sp>
        <p:sp>
          <p:nvSpPr>
            <p:cNvPr id="59" name="Rectángulo 58">
              <a:extLst>
                <a:ext uri="{FF2B5EF4-FFF2-40B4-BE49-F238E27FC236}">
                  <a16:creationId xmlns:a16="http://schemas.microsoft.com/office/drawing/2014/main" id="{8F3B61E6-23D7-4DB1-B5A7-EBD30660016D}"/>
                </a:ext>
              </a:extLst>
            </p:cNvPr>
            <p:cNvSpPr/>
            <p:nvPr/>
          </p:nvSpPr>
          <p:spPr>
            <a:xfrm>
              <a:off x="4787005" y="1239838"/>
              <a:ext cx="2172595" cy="1840222"/>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solidFill>
                    <a:schemeClr val="tx1"/>
                  </a:solidFill>
                  <a:latin typeface="Just Me Again Down Here" panose="02000500000000000000" pitchFamily="2" charset="0"/>
                </a:rPr>
                <a:t>post</a:t>
              </a:r>
            </a:p>
          </p:txBody>
        </p:sp>
        <p:sp>
          <p:nvSpPr>
            <p:cNvPr id="61" name="Rectángulo 60">
              <a:extLst>
                <a:ext uri="{FF2B5EF4-FFF2-40B4-BE49-F238E27FC236}">
                  <a16:creationId xmlns:a16="http://schemas.microsoft.com/office/drawing/2014/main" id="{773A0C35-C0CC-4DEC-8D43-6D1E22CA8868}"/>
                </a:ext>
              </a:extLst>
            </p:cNvPr>
            <p:cNvSpPr/>
            <p:nvPr/>
          </p:nvSpPr>
          <p:spPr>
            <a:xfrm>
              <a:off x="4786451" y="4929826"/>
              <a:ext cx="2173149" cy="184721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solidFill>
                    <a:schemeClr val="tx1"/>
                  </a:solidFill>
                  <a:latin typeface="Just Me Again Down Here" panose="02000500000000000000" pitchFamily="2" charset="0"/>
                </a:rPr>
                <a:t>post</a:t>
              </a:r>
            </a:p>
          </p:txBody>
        </p:sp>
        <p:sp>
          <p:nvSpPr>
            <p:cNvPr id="62" name="Rectángulo 61">
              <a:extLst>
                <a:ext uri="{FF2B5EF4-FFF2-40B4-BE49-F238E27FC236}">
                  <a16:creationId xmlns:a16="http://schemas.microsoft.com/office/drawing/2014/main" id="{2234548D-3897-4D21-A93E-ABDE99D346C3}"/>
                </a:ext>
              </a:extLst>
            </p:cNvPr>
            <p:cNvSpPr/>
            <p:nvPr/>
          </p:nvSpPr>
          <p:spPr>
            <a:xfrm>
              <a:off x="2611991" y="4929826"/>
              <a:ext cx="2104953" cy="192817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solidFill>
                    <a:schemeClr val="tx1"/>
                  </a:solidFill>
                  <a:latin typeface="Just Me Again Down Here" panose="02000500000000000000" pitchFamily="2" charset="0"/>
                </a:rPr>
                <a:t>post</a:t>
              </a:r>
            </a:p>
          </p:txBody>
        </p:sp>
        <p:sp>
          <p:nvSpPr>
            <p:cNvPr id="63" name="Rectángulo 62">
              <a:extLst>
                <a:ext uri="{FF2B5EF4-FFF2-40B4-BE49-F238E27FC236}">
                  <a16:creationId xmlns:a16="http://schemas.microsoft.com/office/drawing/2014/main" id="{8D1D374B-B97B-4696-9594-12856C7FA9CE}"/>
                </a:ext>
              </a:extLst>
            </p:cNvPr>
            <p:cNvSpPr/>
            <p:nvPr/>
          </p:nvSpPr>
          <p:spPr>
            <a:xfrm>
              <a:off x="371475" y="4929826"/>
              <a:ext cx="2150511" cy="184562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solidFill>
                    <a:schemeClr val="tx1"/>
                  </a:solidFill>
                  <a:latin typeface="Just Me Again Down Here" panose="02000500000000000000" pitchFamily="2" charset="0"/>
                </a:rPr>
                <a:t>post</a:t>
              </a:r>
            </a:p>
          </p:txBody>
        </p:sp>
      </p:grpSp>
      <p:sp>
        <p:nvSpPr>
          <p:cNvPr id="67" name="Rectángulo 66">
            <a:extLst>
              <a:ext uri="{FF2B5EF4-FFF2-40B4-BE49-F238E27FC236}">
                <a16:creationId xmlns:a16="http://schemas.microsoft.com/office/drawing/2014/main" id="{A9CDFA9A-96F0-4A64-91F7-7EFD3C98F563}"/>
              </a:ext>
            </a:extLst>
          </p:cNvPr>
          <p:cNvSpPr/>
          <p:nvPr/>
        </p:nvSpPr>
        <p:spPr>
          <a:xfrm>
            <a:off x="7099299" y="219075"/>
            <a:ext cx="5765801" cy="3970318"/>
          </a:xfrm>
          <a:prstGeom prst="rect">
            <a:avLst/>
          </a:prstGeom>
        </p:spPr>
        <p:txBody>
          <a:bodyPr wrap="square">
            <a:spAutoFit/>
          </a:bodyPr>
          <a:lstStyle/>
          <a:p>
            <a:r>
              <a:rPr lang="es-AR" sz="1400" dirty="0">
                <a:solidFill>
                  <a:schemeClr val="bg1"/>
                </a:solidFill>
                <a:latin typeface="Inconsolata" panose="020B0609030003000000" pitchFamily="49" charset="0"/>
              </a:rPr>
              <a:t>&lt;div </a:t>
            </a:r>
            <a:r>
              <a:rPr lang="es-AR" sz="1400" dirty="0" err="1">
                <a:solidFill>
                  <a:schemeClr val="bg1"/>
                </a:solidFill>
                <a:latin typeface="Inconsolata" panose="020B0609030003000000" pitchFamily="49" charset="0"/>
              </a:rPr>
              <a:t>class</a:t>
            </a:r>
            <a:r>
              <a:rPr lang="es-AR" sz="1400" dirty="0">
                <a:solidFill>
                  <a:schemeClr val="bg1"/>
                </a:solidFill>
                <a:latin typeface="Inconsolata" panose="020B0609030003000000" pitchFamily="49" charset="0"/>
              </a:rPr>
              <a:t>="</a:t>
            </a:r>
            <a:r>
              <a:rPr lang="es-AR" sz="1400" dirty="0" err="1">
                <a:solidFill>
                  <a:schemeClr val="bg1"/>
                </a:solidFill>
                <a:latin typeface="Inconsolata" panose="020B0609030003000000" pitchFamily="49" charset="0"/>
              </a:rPr>
              <a:t>news</a:t>
            </a:r>
            <a:r>
              <a:rPr lang="es-AR" sz="1400" dirty="0">
                <a:solidFill>
                  <a:schemeClr val="bg1"/>
                </a:solidFill>
                <a:latin typeface="Inconsolata" panose="020B0609030003000000" pitchFamily="49" charset="0"/>
              </a:rPr>
              <a:t>"&gt;</a:t>
            </a:r>
          </a:p>
          <a:p>
            <a:r>
              <a:rPr lang="es-AR" sz="1400" dirty="0">
                <a:solidFill>
                  <a:schemeClr val="bg1"/>
                </a:solidFill>
                <a:latin typeface="Inconsolata" panose="020B0609030003000000" pitchFamily="49" charset="0"/>
              </a:rPr>
              <a:t>  </a:t>
            </a:r>
            <a:r>
              <a:rPr lang="es-AR" sz="1400" b="1" dirty="0">
                <a:solidFill>
                  <a:schemeClr val="bg1"/>
                </a:solidFill>
                <a:latin typeface="Inconsolata" panose="020B0609030003000000" pitchFamily="49" charset="0"/>
              </a:rPr>
              <a:t>&lt;</a:t>
            </a:r>
            <a:r>
              <a:rPr lang="es-AR" sz="1400" b="1" dirty="0" err="1">
                <a:solidFill>
                  <a:schemeClr val="bg1"/>
                </a:solidFill>
                <a:latin typeface="Inconsolata" panose="020B0609030003000000" pitchFamily="49" charset="0"/>
              </a:rPr>
              <a:t>article</a:t>
            </a:r>
            <a:r>
              <a:rPr lang="es-AR" sz="1400" b="1" dirty="0">
                <a:solidFill>
                  <a:schemeClr val="bg1"/>
                </a:solidFill>
                <a:latin typeface="Inconsolata" panose="020B0609030003000000" pitchFamily="49" charset="0"/>
              </a:rPr>
              <a:t> id="a1"&gt;</a:t>
            </a:r>
          </a:p>
          <a:p>
            <a:r>
              <a:rPr lang="es-AR" sz="1400" b="1" dirty="0">
                <a:solidFill>
                  <a:schemeClr val="bg1"/>
                </a:solidFill>
                <a:latin typeface="Inconsolata" panose="020B0609030003000000" pitchFamily="49" charset="0"/>
              </a:rPr>
              <a:t>    &lt;h1&gt;Lanzan más medidas para paliar los efectos del alza</a:t>
            </a:r>
          </a:p>
          <a:p>
            <a:r>
              <a:rPr lang="es-AR" sz="1400" b="1" dirty="0">
                <a:solidFill>
                  <a:schemeClr val="bg1"/>
                </a:solidFill>
                <a:latin typeface="Inconsolata" panose="020B0609030003000000" pitchFamily="49" charset="0"/>
              </a:rPr>
              <a:t>    &lt;</a:t>
            </a:r>
            <a:r>
              <a:rPr lang="es-AR" sz="1400" b="1" dirty="0" err="1">
                <a:solidFill>
                  <a:schemeClr val="bg1"/>
                </a:solidFill>
                <a:latin typeface="Inconsolata" panose="020B0609030003000000" pitchFamily="49" charset="0"/>
              </a:rPr>
              <a:t>img</a:t>
            </a:r>
            <a:r>
              <a:rPr lang="es-AR" sz="1400" b="1" dirty="0">
                <a:solidFill>
                  <a:schemeClr val="bg1"/>
                </a:solidFill>
                <a:latin typeface="Inconsolata" panose="020B0609030003000000" pitchFamily="49" charset="0"/>
              </a:rPr>
              <a:t> </a:t>
            </a:r>
            <a:r>
              <a:rPr lang="es-AR" sz="1400" b="1" dirty="0" err="1">
                <a:solidFill>
                  <a:schemeClr val="bg1"/>
                </a:solidFill>
                <a:latin typeface="Inconsolata" panose="020B0609030003000000" pitchFamily="49" charset="0"/>
              </a:rPr>
              <a:t>src</a:t>
            </a:r>
            <a:r>
              <a:rPr lang="es-AR" sz="1400" b="1" dirty="0">
                <a:solidFill>
                  <a:schemeClr val="bg1"/>
                </a:solidFill>
                <a:latin typeface="Inconsolata" panose="020B0609030003000000" pitchFamily="49" charset="0"/>
              </a:rPr>
              <a:t>="</a:t>
            </a:r>
            <a:r>
              <a:rPr lang="es-AR" sz="1400" b="1" dirty="0" err="1">
                <a:solidFill>
                  <a:schemeClr val="bg1"/>
                </a:solidFill>
                <a:latin typeface="Inconsolata" panose="020B0609030003000000" pitchFamily="49" charset="0"/>
              </a:rPr>
              <a:t>img</a:t>
            </a:r>
            <a:r>
              <a:rPr lang="es-AR" sz="1400" b="1" dirty="0">
                <a:solidFill>
                  <a:schemeClr val="bg1"/>
                </a:solidFill>
                <a:latin typeface="Inconsolata" panose="020B0609030003000000" pitchFamily="49" charset="0"/>
              </a:rPr>
              <a:t>/post1.jpg"&gt;</a:t>
            </a:r>
          </a:p>
          <a:p>
            <a:r>
              <a:rPr lang="es-AR" sz="1400" b="1" dirty="0">
                <a:solidFill>
                  <a:schemeClr val="bg1"/>
                </a:solidFill>
                <a:latin typeface="Inconsolata" panose="020B0609030003000000" pitchFamily="49" charset="0"/>
              </a:rPr>
              <a:t>  &lt;/</a:t>
            </a:r>
            <a:r>
              <a:rPr lang="es-AR" sz="1400" b="1" dirty="0" err="1">
                <a:solidFill>
                  <a:schemeClr val="bg1"/>
                </a:solidFill>
                <a:latin typeface="Inconsolata" panose="020B0609030003000000" pitchFamily="49" charset="0"/>
              </a:rPr>
              <a:t>article</a:t>
            </a:r>
            <a:r>
              <a:rPr lang="es-AR" sz="1400" b="1" dirty="0">
                <a:solidFill>
                  <a:schemeClr val="bg1"/>
                </a:solidFill>
                <a:latin typeface="Inconsolata" panose="020B0609030003000000" pitchFamily="49" charset="0"/>
              </a:rPr>
              <a:t>&gt;</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 id="a2"&gt;</a:t>
            </a:r>
          </a:p>
          <a:p>
            <a:r>
              <a:rPr lang="es-AR" sz="1400" dirty="0">
                <a:solidFill>
                  <a:schemeClr val="bg1"/>
                </a:solidFill>
                <a:latin typeface="Inconsolata" panose="020B0609030003000000" pitchFamily="49" charset="0"/>
              </a:rPr>
              <a:t>    &lt;h1&gt;Otro revés para </a:t>
            </a:r>
            <a:r>
              <a:rPr lang="es-AR" sz="1400" dirty="0" err="1">
                <a:solidFill>
                  <a:schemeClr val="bg1"/>
                </a:solidFill>
                <a:latin typeface="Inconsolata" panose="020B0609030003000000" pitchFamily="49" charset="0"/>
              </a:rPr>
              <a:t>DeVido</a:t>
            </a:r>
            <a:r>
              <a:rPr lang="es-AR" sz="1400" dirty="0">
                <a:solidFill>
                  <a:schemeClr val="bg1"/>
                </a:solidFill>
                <a:latin typeface="Inconsolata" panose="020B0609030003000000" pitchFamily="49" charset="0"/>
              </a:rPr>
              <a:t>: pidieron elevar a juicio oral</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img</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src</a:t>
            </a:r>
            <a:r>
              <a:rPr lang="es-AR" sz="1400" dirty="0">
                <a:solidFill>
                  <a:schemeClr val="bg1"/>
                </a:solidFill>
                <a:latin typeface="Inconsolata" panose="020B0609030003000000" pitchFamily="49" charset="0"/>
              </a:rPr>
              <a:t>="</a:t>
            </a:r>
            <a:r>
              <a:rPr lang="es-AR" sz="1400" dirty="0" err="1">
                <a:solidFill>
                  <a:schemeClr val="bg1"/>
                </a:solidFill>
                <a:latin typeface="Inconsolata" panose="020B0609030003000000" pitchFamily="49" charset="0"/>
              </a:rPr>
              <a:t>img</a:t>
            </a:r>
            <a:r>
              <a:rPr lang="es-AR" sz="1400" dirty="0">
                <a:solidFill>
                  <a:schemeClr val="bg1"/>
                </a:solidFill>
                <a:latin typeface="Inconsolata" panose="020B0609030003000000" pitchFamily="49" charset="0"/>
              </a:rPr>
              <a:t>/post2.jpg"&gt;</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&gt;</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 id="a3"&gt;</a:t>
            </a:r>
          </a:p>
          <a:p>
            <a:r>
              <a:rPr lang="es-AR" sz="1400" dirty="0">
                <a:solidFill>
                  <a:schemeClr val="bg1"/>
                </a:solidFill>
                <a:latin typeface="Inconsolata" panose="020B0609030003000000" pitchFamily="49" charset="0"/>
              </a:rPr>
              <a:t>    &lt;h1&gt;El gobierno analiza flexibilizar la edad </a:t>
            </a:r>
            <a:r>
              <a:rPr lang="es-AR" sz="1400" dirty="0" err="1">
                <a:solidFill>
                  <a:schemeClr val="bg1"/>
                </a:solidFill>
                <a:latin typeface="Inconsolata" panose="020B0609030003000000" pitchFamily="49" charset="0"/>
              </a:rPr>
              <a:t>jubilator</a:t>
            </a:r>
            <a:endParaRPr lang="es-AR" sz="1400" dirty="0">
              <a:solidFill>
                <a:schemeClr val="bg1"/>
              </a:solidFill>
              <a:latin typeface="Inconsolata" panose="020B0609030003000000" pitchFamily="49" charset="0"/>
            </a:endParaRP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img</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src</a:t>
            </a:r>
            <a:r>
              <a:rPr lang="es-AR" sz="1400" dirty="0">
                <a:solidFill>
                  <a:schemeClr val="bg1"/>
                </a:solidFill>
                <a:latin typeface="Inconsolata" panose="020B0609030003000000" pitchFamily="49" charset="0"/>
              </a:rPr>
              <a:t>="</a:t>
            </a:r>
            <a:r>
              <a:rPr lang="es-AR" sz="1400" dirty="0" err="1">
                <a:solidFill>
                  <a:schemeClr val="bg1"/>
                </a:solidFill>
                <a:latin typeface="Inconsolata" panose="020B0609030003000000" pitchFamily="49" charset="0"/>
              </a:rPr>
              <a:t>img</a:t>
            </a:r>
            <a:r>
              <a:rPr lang="es-AR" sz="1400" dirty="0">
                <a:solidFill>
                  <a:schemeClr val="bg1"/>
                </a:solidFill>
                <a:latin typeface="Inconsolata" panose="020B0609030003000000" pitchFamily="49" charset="0"/>
              </a:rPr>
              <a:t>/post3.jpg"&gt;</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&gt;</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 id="a4"&gt;</a:t>
            </a:r>
          </a:p>
          <a:p>
            <a:r>
              <a:rPr lang="es-AR" sz="1400" dirty="0">
                <a:solidFill>
                  <a:schemeClr val="bg1"/>
                </a:solidFill>
                <a:latin typeface="Inconsolata" panose="020B0609030003000000" pitchFamily="49" charset="0"/>
              </a:rPr>
              <a:t>    &lt;h1&gt;El índice de confianza en el Gobierno cayó a un nuevo</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img</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src</a:t>
            </a:r>
            <a:r>
              <a:rPr lang="es-AR" sz="1400" dirty="0">
                <a:solidFill>
                  <a:schemeClr val="bg1"/>
                </a:solidFill>
                <a:latin typeface="Inconsolata" panose="020B0609030003000000" pitchFamily="49" charset="0"/>
              </a:rPr>
              <a:t>="</a:t>
            </a:r>
            <a:r>
              <a:rPr lang="es-AR" sz="1400" dirty="0" err="1">
                <a:solidFill>
                  <a:schemeClr val="bg1"/>
                </a:solidFill>
                <a:latin typeface="Inconsolata" panose="020B0609030003000000" pitchFamily="49" charset="0"/>
              </a:rPr>
              <a:t>img</a:t>
            </a:r>
            <a:r>
              <a:rPr lang="es-AR" sz="1400" dirty="0">
                <a:solidFill>
                  <a:schemeClr val="bg1"/>
                </a:solidFill>
                <a:latin typeface="Inconsolata" panose="020B0609030003000000" pitchFamily="49" charset="0"/>
              </a:rPr>
              <a:t>/post4.jpg"&gt;</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&gt;</a:t>
            </a:r>
          </a:p>
          <a:p>
            <a:r>
              <a:rPr lang="es-AR" sz="1400" dirty="0">
                <a:solidFill>
                  <a:schemeClr val="bg1"/>
                </a:solidFill>
                <a:latin typeface="Inconsolata" panose="020B0609030003000000" pitchFamily="49" charset="0"/>
              </a:rPr>
              <a:t>&lt;/div&gt;</a:t>
            </a:r>
            <a:endParaRPr lang="es-AR" sz="1400" b="0" dirty="0">
              <a:solidFill>
                <a:schemeClr val="bg1"/>
              </a:solidFill>
              <a:effectLst/>
              <a:latin typeface="Inconsolata" panose="020B0609030003000000" pitchFamily="49" charset="0"/>
            </a:endParaRPr>
          </a:p>
        </p:txBody>
      </p:sp>
      <p:sp>
        <p:nvSpPr>
          <p:cNvPr id="68" name="Rectángulo 67">
            <a:extLst>
              <a:ext uri="{FF2B5EF4-FFF2-40B4-BE49-F238E27FC236}">
                <a16:creationId xmlns:a16="http://schemas.microsoft.com/office/drawing/2014/main" id="{2B755A81-C9B7-4DED-B839-68DB8A652198}"/>
              </a:ext>
            </a:extLst>
          </p:cNvPr>
          <p:cNvSpPr/>
          <p:nvPr/>
        </p:nvSpPr>
        <p:spPr>
          <a:xfrm>
            <a:off x="7099299" y="4322762"/>
            <a:ext cx="5765801" cy="2677656"/>
          </a:xfrm>
          <a:prstGeom prst="rect">
            <a:avLst/>
          </a:prstGeom>
        </p:spPr>
        <p:txBody>
          <a:bodyPr wrap="square">
            <a:spAutoFit/>
          </a:bodyPr>
          <a:lstStyle/>
          <a:p>
            <a:r>
              <a:rPr lang="es-AR" sz="1400" dirty="0">
                <a:solidFill>
                  <a:schemeClr val="bg1"/>
                </a:solidFill>
                <a:latin typeface="Inconsolata" panose="020B0609030003000000" pitchFamily="49" charset="0"/>
              </a:rPr>
              <a:t>.</a:t>
            </a:r>
            <a:r>
              <a:rPr lang="es-AR" sz="1400" dirty="0" err="1">
                <a:solidFill>
                  <a:schemeClr val="bg1"/>
                </a:solidFill>
                <a:latin typeface="Inconsolata" panose="020B0609030003000000" pitchFamily="49" charset="0"/>
              </a:rPr>
              <a:t>news</a:t>
            </a:r>
            <a:r>
              <a:rPr lang="es-AR" sz="1400" dirty="0">
                <a:solidFill>
                  <a:schemeClr val="bg1"/>
                </a:solidFill>
                <a:latin typeface="Inconsolata" panose="020B0609030003000000" pitchFamily="49" charset="0"/>
              </a:rPr>
              <a:t> {</a:t>
            </a:r>
          </a:p>
          <a:p>
            <a:r>
              <a:rPr lang="es-AR" sz="1400" dirty="0">
                <a:solidFill>
                  <a:schemeClr val="bg1"/>
                </a:solidFill>
                <a:latin typeface="Inconsolata" panose="020B0609030003000000" pitchFamily="49" charset="0"/>
              </a:rPr>
              <a:t>  display: </a:t>
            </a:r>
            <a:r>
              <a:rPr lang="es-AR" sz="1400" dirty="0" err="1">
                <a:solidFill>
                  <a:schemeClr val="bg1"/>
                </a:solidFill>
                <a:latin typeface="Inconsolata" panose="020B0609030003000000" pitchFamily="49" charset="0"/>
              </a:rPr>
              <a:t>grid</a:t>
            </a:r>
            <a:r>
              <a:rPr lang="es-AR" sz="1400" dirty="0">
                <a:solidFill>
                  <a:schemeClr val="bg1"/>
                </a:solidFill>
                <a:latin typeface="Inconsolata" panose="020B0609030003000000" pitchFamily="49" charset="0"/>
              </a:rPr>
              <a:t>;</a:t>
            </a:r>
          </a:p>
          <a:p>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grid-template-columns</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repeat</a:t>
            </a:r>
            <a:r>
              <a:rPr lang="es-AR" sz="1400" dirty="0">
                <a:solidFill>
                  <a:schemeClr val="bg1"/>
                </a:solidFill>
                <a:latin typeface="Inconsolata" panose="020B0609030003000000" pitchFamily="49" charset="0"/>
              </a:rPr>
              <a:t>(3, 1fr);</a:t>
            </a:r>
          </a:p>
          <a:p>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grid</a:t>
            </a:r>
            <a:r>
              <a:rPr lang="es-AR" sz="1400" dirty="0">
                <a:solidFill>
                  <a:schemeClr val="bg1"/>
                </a:solidFill>
                <a:latin typeface="Inconsolata" panose="020B0609030003000000" pitchFamily="49" charset="0"/>
              </a:rPr>
              <a:t>-gap: 1em;</a:t>
            </a:r>
          </a:p>
          <a:p>
            <a:r>
              <a:rPr lang="es-AR" sz="1400" dirty="0">
                <a:solidFill>
                  <a:schemeClr val="bg1"/>
                </a:solidFill>
                <a:latin typeface="Inconsolata" panose="020B0609030003000000" pitchFamily="49" charset="0"/>
              </a:rPr>
              <a:t>}</a:t>
            </a:r>
          </a:p>
          <a:p>
            <a:r>
              <a:rPr lang="en-US" sz="1400" dirty="0">
                <a:solidFill>
                  <a:schemeClr val="bg1"/>
                </a:solidFill>
                <a:latin typeface="Inconsolata" panose="020B0609030003000000" pitchFamily="49" charset="0"/>
              </a:rPr>
              <a:t>.news </a:t>
            </a:r>
            <a:r>
              <a:rPr lang="en-US" sz="1400" dirty="0" err="1">
                <a:solidFill>
                  <a:schemeClr val="bg1"/>
                </a:solidFill>
                <a:latin typeface="Inconsolata" panose="020B0609030003000000" pitchFamily="49" charset="0"/>
              </a:rPr>
              <a:t>article:first-child</a:t>
            </a:r>
            <a:r>
              <a:rPr lang="en-US" sz="1400" dirty="0">
                <a:solidFill>
                  <a:schemeClr val="bg1"/>
                </a:solidFill>
                <a:latin typeface="Inconsolata" panose="020B0609030003000000" pitchFamily="49" charset="0"/>
              </a:rPr>
              <a:t> {</a:t>
            </a:r>
          </a:p>
          <a:p>
            <a:r>
              <a:rPr lang="en-US" sz="1400" dirty="0">
                <a:solidFill>
                  <a:schemeClr val="bg1"/>
                </a:solidFill>
                <a:latin typeface="Inconsolata" panose="020B0609030003000000" pitchFamily="49" charset="0"/>
              </a:rPr>
              <a:t>  grid-row-start: 1;</a:t>
            </a:r>
          </a:p>
          <a:p>
            <a:r>
              <a:rPr lang="en-US" sz="1400" dirty="0">
                <a:solidFill>
                  <a:schemeClr val="bg1"/>
                </a:solidFill>
                <a:latin typeface="Inconsolata" panose="020B0609030003000000" pitchFamily="49" charset="0"/>
              </a:rPr>
              <a:t>  grid-row-end: 3;</a:t>
            </a:r>
          </a:p>
          <a:p>
            <a:r>
              <a:rPr lang="en-US" sz="1400" dirty="0">
                <a:solidFill>
                  <a:schemeClr val="bg1"/>
                </a:solidFill>
                <a:latin typeface="Inconsolata" panose="020B0609030003000000" pitchFamily="49" charset="0"/>
              </a:rPr>
              <a:t>  grid-column-start: 1;</a:t>
            </a:r>
          </a:p>
          <a:p>
            <a:r>
              <a:rPr lang="en-US" sz="1400" dirty="0">
                <a:solidFill>
                  <a:schemeClr val="bg1"/>
                </a:solidFill>
                <a:latin typeface="Inconsolata" panose="020B0609030003000000" pitchFamily="49" charset="0"/>
              </a:rPr>
              <a:t>  grid-column-end: 3;</a:t>
            </a:r>
          </a:p>
          <a:p>
            <a:r>
              <a:rPr lang="en-US" sz="1400" dirty="0">
                <a:solidFill>
                  <a:schemeClr val="bg1"/>
                </a:solidFill>
                <a:latin typeface="Inconsolata" panose="020B0609030003000000" pitchFamily="49" charset="0"/>
              </a:rPr>
              <a:t>}</a:t>
            </a:r>
            <a:endParaRPr lang="es-AR" sz="1400" b="0" dirty="0">
              <a:solidFill>
                <a:schemeClr val="bg1"/>
              </a:solidFill>
              <a:effectLst/>
              <a:latin typeface="Inconsolata" panose="020B0609030003000000" pitchFamily="49" charset="0"/>
            </a:endParaRPr>
          </a:p>
          <a:p>
            <a:endParaRPr lang="es-AR" sz="1400" b="0" dirty="0">
              <a:solidFill>
                <a:schemeClr val="bg1"/>
              </a:solidFill>
              <a:effectLst/>
              <a:latin typeface="Inconsolata" panose="020B0609030003000000" pitchFamily="49" charset="0"/>
            </a:endParaRPr>
          </a:p>
        </p:txBody>
      </p:sp>
      <p:cxnSp>
        <p:nvCxnSpPr>
          <p:cNvPr id="70" name="Conector recto 69">
            <a:extLst>
              <a:ext uri="{FF2B5EF4-FFF2-40B4-BE49-F238E27FC236}">
                <a16:creationId xmlns:a16="http://schemas.microsoft.com/office/drawing/2014/main" id="{2323CEB0-7042-4B4F-BF7E-3B6651EC75F0}"/>
              </a:ext>
            </a:extLst>
          </p:cNvPr>
          <p:cNvCxnSpPr/>
          <p:nvPr/>
        </p:nvCxnSpPr>
        <p:spPr>
          <a:xfrm>
            <a:off x="7099299" y="4240193"/>
            <a:ext cx="4953001" cy="0"/>
          </a:xfrm>
          <a:prstGeom prst="line">
            <a:avLst/>
          </a:prstGeom>
          <a:ln w="19050" cap="rnd">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07736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4"/>
                                        </p:tgtEl>
                                        <p:attrNameLst>
                                          <p:attrName>style.visibility</p:attrName>
                                        </p:attrNameLst>
                                      </p:cBhvr>
                                      <p:to>
                                        <p:strVal val="visible"/>
                                      </p:to>
                                    </p:set>
                                    <p:animEffect transition="in" filter="fade">
                                      <p:cBhvr>
                                        <p:cTn id="12" dur="500"/>
                                        <p:tgtEl>
                                          <p:spTgt spid="54"/>
                                        </p:tgtEl>
                                      </p:cBhvr>
                                    </p:animEffect>
                                  </p:childTnLst>
                                </p:cTn>
                              </p:par>
                              <p:par>
                                <p:cTn id="13" presetID="10" presetClass="exit" presetSubtype="0" fill="hold" grpId="1" nodeType="withEffect">
                                  <p:stCondLst>
                                    <p:cond delay="0"/>
                                  </p:stCondLst>
                                  <p:childTnLst>
                                    <p:animEffect transition="out" filter="fade">
                                      <p:cBhvr>
                                        <p:cTn id="14" dur="500"/>
                                        <p:tgtEl>
                                          <p:spTgt spid="6"/>
                                        </p:tgtEl>
                                      </p:cBhvr>
                                    </p:animEffect>
                                    <p:set>
                                      <p:cBhvr>
                                        <p:cTn id="15" dur="1" fill="hold">
                                          <p:stCondLst>
                                            <p:cond delay="499"/>
                                          </p:stCondLst>
                                        </p:cTn>
                                        <p:tgtEl>
                                          <p:spTgt spid="6"/>
                                        </p:tgtEl>
                                        <p:attrNameLst>
                                          <p:attrName>style.visibility</p:attrName>
                                        </p:attrNameLst>
                                      </p:cBhvr>
                                      <p:to>
                                        <p:strVal val="hidden"/>
                                      </p:to>
                                    </p:se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fade">
                                      <p:cBhvr>
                                        <p:cTn id="19" dur="1000"/>
                                        <p:tgtEl>
                                          <p:spTgt spid="6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64"/>
                                        </p:tgtEl>
                                        <p:attrNameLst>
                                          <p:attrName>style.visibility</p:attrName>
                                        </p:attrNameLst>
                                      </p:cBhvr>
                                      <p:to>
                                        <p:strVal val="visible"/>
                                      </p:to>
                                    </p:set>
                                    <p:animEffect transition="in" filter="fade">
                                      <p:cBhvr>
                                        <p:cTn id="24" dur="1250"/>
                                        <p:tgtEl>
                                          <p:spTgt spid="64"/>
                                        </p:tgtEl>
                                      </p:cBhvr>
                                    </p:animEffect>
                                  </p:childTnLst>
                                </p:cTn>
                              </p:par>
                              <p:par>
                                <p:cTn id="25" presetID="10" presetClass="exit" presetSubtype="0" fill="hold" nodeType="withEffect">
                                  <p:stCondLst>
                                    <p:cond delay="0"/>
                                  </p:stCondLst>
                                  <p:childTnLst>
                                    <p:animEffect transition="out" filter="fade">
                                      <p:cBhvr>
                                        <p:cTn id="26" dur="500"/>
                                        <p:tgtEl>
                                          <p:spTgt spid="60"/>
                                        </p:tgtEl>
                                      </p:cBhvr>
                                    </p:animEffect>
                                    <p:set>
                                      <p:cBhvr>
                                        <p:cTn id="27" dur="1" fill="hold">
                                          <p:stCondLst>
                                            <p:cond delay="499"/>
                                          </p:stCondLst>
                                        </p:cTn>
                                        <p:tgtEl>
                                          <p:spTgt spid="60"/>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7"/>
                                        </p:tgtEl>
                                        <p:attrNameLst>
                                          <p:attrName>style.visibility</p:attrName>
                                        </p:attrNameLst>
                                      </p:cBhvr>
                                      <p:to>
                                        <p:strVal val="visible"/>
                                      </p:to>
                                    </p:set>
                                    <p:animEffect transition="in" filter="fade">
                                      <p:cBhvr>
                                        <p:cTn id="32" dur="500"/>
                                        <p:tgtEl>
                                          <p:spTgt spid="6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0"/>
                                        </p:tgtEl>
                                        <p:attrNameLst>
                                          <p:attrName>style.visibility</p:attrName>
                                        </p:attrNameLst>
                                      </p:cBhvr>
                                      <p:to>
                                        <p:strVal val="visible"/>
                                      </p:to>
                                    </p:set>
                                    <p:animEffect transition="in" filter="fade">
                                      <p:cBhvr>
                                        <p:cTn id="37" dur="500"/>
                                        <p:tgtEl>
                                          <p:spTgt spid="70"/>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8"/>
                                        </p:tgtEl>
                                        <p:attrNameLst>
                                          <p:attrName>style.visibility</p:attrName>
                                        </p:attrNameLst>
                                      </p:cBhvr>
                                      <p:to>
                                        <p:strVal val="visible"/>
                                      </p:to>
                                    </p:set>
                                    <p:animEffect transition="in" filter="fade">
                                      <p:cBhvr>
                                        <p:cTn id="42"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54" grpId="0" animBg="1"/>
      <p:bldP spid="67" grpId="0"/>
      <p:bldP spid="6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3D4E7B39-C801-4D8C-9E37-4D6C3988FE98}"/>
              </a:ext>
            </a:extLst>
          </p:cNvPr>
          <p:cNvSpPr txBox="1"/>
          <p:nvPr/>
        </p:nvSpPr>
        <p:spPr>
          <a:xfrm>
            <a:off x="957464" y="3075057"/>
            <a:ext cx="10277073" cy="830997"/>
          </a:xfrm>
          <a:prstGeom prst="rect">
            <a:avLst/>
          </a:prstGeom>
          <a:noFill/>
        </p:spPr>
        <p:txBody>
          <a:bodyPr wrap="square" rtlCol="0">
            <a:spAutoFit/>
          </a:bodyPr>
          <a:lstStyle/>
          <a:p>
            <a:pPr algn="ctr"/>
            <a:r>
              <a:rPr lang="es-AR" sz="4800" dirty="0">
                <a:solidFill>
                  <a:schemeClr val="bg1"/>
                </a:solidFill>
                <a:latin typeface="Inconsolata" panose="020B0609030003000000" pitchFamily="49" charset="0"/>
              </a:rPr>
              <a:t>¡Gracias!</a:t>
            </a:r>
          </a:p>
        </p:txBody>
      </p:sp>
    </p:spTree>
    <p:extLst>
      <p:ext uri="{BB962C8B-B14F-4D97-AF65-F5344CB8AC3E}">
        <p14:creationId xmlns:p14="http://schemas.microsoft.com/office/powerpoint/2010/main" val="761080004"/>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622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58303BF5-4A83-47CB-B3D7-2D22F7195EE5}"/>
              </a:ext>
            </a:extLst>
          </p:cNvPr>
          <p:cNvSpPr/>
          <p:nvPr/>
        </p:nvSpPr>
        <p:spPr>
          <a:xfrm>
            <a:off x="304799" y="1705451"/>
            <a:ext cx="7251701" cy="830997"/>
          </a:xfrm>
          <a:prstGeom prst="rect">
            <a:avLst/>
          </a:prstGeom>
        </p:spPr>
        <p:txBody>
          <a:bodyPr wrap="square">
            <a:spAutoFit/>
          </a:bodyPr>
          <a:lstStyle/>
          <a:p>
            <a:r>
              <a:rPr lang="en-US" sz="4800" dirty="0">
                <a:solidFill>
                  <a:schemeClr val="bg1"/>
                </a:solidFill>
                <a:latin typeface="Inconsolata" panose="020B0609030003000000" pitchFamily="49" charset="0"/>
              </a:rPr>
              <a:t>-</a:t>
            </a:r>
            <a:r>
              <a:rPr lang="en-US" sz="4800" dirty="0" err="1">
                <a:solidFill>
                  <a:schemeClr val="bg1"/>
                </a:solidFill>
                <a:latin typeface="Inconsolata" panose="020B0609030003000000" pitchFamily="49" charset="0"/>
              </a:rPr>
              <a:t>Diseño</a:t>
            </a:r>
            <a:r>
              <a:rPr lang="en-US" sz="4800" dirty="0">
                <a:solidFill>
                  <a:schemeClr val="bg1"/>
                </a:solidFill>
                <a:latin typeface="Inconsolata" panose="020B0609030003000000" pitchFamily="49" charset="0"/>
              </a:rPr>
              <a:t> web</a:t>
            </a:r>
            <a:endParaRPr lang="en-US" sz="3200" dirty="0">
              <a:solidFill>
                <a:schemeClr val="bg1"/>
              </a:solidFill>
              <a:latin typeface="Segoe UI" panose="020B0502040204020203" pitchFamily="34" charset="0"/>
              <a:cs typeface="Segoe UI" panose="020B0502040204020203" pitchFamily="34" charset="0"/>
            </a:endParaRPr>
          </a:p>
        </p:txBody>
      </p:sp>
      <p:sp>
        <p:nvSpPr>
          <p:cNvPr id="6" name="Rectángulo 5">
            <a:extLst>
              <a:ext uri="{FF2B5EF4-FFF2-40B4-BE49-F238E27FC236}">
                <a16:creationId xmlns:a16="http://schemas.microsoft.com/office/drawing/2014/main" id="{D31A8278-E936-4E6A-8F8D-A8EE46DB4744}"/>
              </a:ext>
            </a:extLst>
          </p:cNvPr>
          <p:cNvSpPr/>
          <p:nvPr/>
        </p:nvSpPr>
        <p:spPr>
          <a:xfrm>
            <a:off x="635000" y="2598003"/>
            <a:ext cx="6984999" cy="2677656"/>
          </a:xfrm>
          <a:prstGeom prst="rect">
            <a:avLst/>
          </a:prstGeom>
        </p:spPr>
        <p:txBody>
          <a:bodyPr wrap="square">
            <a:spAutoFit/>
          </a:bodyPr>
          <a:lstStyle/>
          <a:p>
            <a:r>
              <a:rPr lang="es-AR" sz="2400" dirty="0">
                <a:solidFill>
                  <a:schemeClr val="bg1"/>
                </a:solidFill>
                <a:latin typeface="Segoe UI" panose="020B0502040204020203" pitchFamily="34" charset="0"/>
                <a:cs typeface="Segoe UI" panose="020B0502040204020203" pitchFamily="34" charset="0"/>
              </a:rPr>
              <a:t>Diferentes fuentes disponibles.</a:t>
            </a:r>
          </a:p>
          <a:p>
            <a:r>
              <a:rPr lang="es-AR" sz="2400" dirty="0">
                <a:solidFill>
                  <a:schemeClr val="bg1"/>
                </a:solidFill>
                <a:latin typeface="Segoe UI" panose="020B0502040204020203" pitchFamily="34" charset="0"/>
                <a:cs typeface="Segoe UI" panose="020B0502040204020203" pitchFamily="34" charset="0"/>
              </a:rPr>
              <a:t>Diferentes dispositivos.</a:t>
            </a:r>
          </a:p>
          <a:p>
            <a:r>
              <a:rPr lang="es-AR" sz="2400" dirty="0">
                <a:solidFill>
                  <a:schemeClr val="bg1"/>
                </a:solidFill>
                <a:latin typeface="Segoe UI" panose="020B0502040204020203" pitchFamily="34" charset="0"/>
                <a:cs typeface="Segoe UI" panose="020B0502040204020203" pitchFamily="34" charset="0"/>
              </a:rPr>
              <a:t>Pantallas de diferentes tamaños.</a:t>
            </a:r>
          </a:p>
          <a:p>
            <a:r>
              <a:rPr lang="es-AR" sz="2400" dirty="0">
                <a:solidFill>
                  <a:schemeClr val="bg1"/>
                </a:solidFill>
                <a:latin typeface="Segoe UI" panose="020B0502040204020203" pitchFamily="34" charset="0"/>
                <a:cs typeface="Segoe UI" panose="020B0502040204020203" pitchFamily="34" charset="0"/>
              </a:rPr>
              <a:t>Diferentes resoluciones.</a:t>
            </a:r>
          </a:p>
          <a:p>
            <a:r>
              <a:rPr lang="es-AR" sz="2400" dirty="0">
                <a:solidFill>
                  <a:schemeClr val="bg1"/>
                </a:solidFill>
                <a:latin typeface="Segoe UI" panose="020B0502040204020203" pitchFamily="34" charset="0"/>
                <a:cs typeface="Segoe UI" panose="020B0502040204020203" pitchFamily="34" charset="0"/>
              </a:rPr>
              <a:t>Diferentes relaciones de aspecto.</a:t>
            </a:r>
          </a:p>
          <a:p>
            <a:endParaRPr lang="es-AR" sz="2400" dirty="0">
              <a:solidFill>
                <a:schemeClr val="bg1"/>
              </a:solidFill>
              <a:latin typeface="Segoe UI" panose="020B0502040204020203" pitchFamily="34" charset="0"/>
              <a:cs typeface="Segoe UI" panose="020B0502040204020203" pitchFamily="34" charset="0"/>
            </a:endParaRPr>
          </a:p>
          <a:p>
            <a:r>
              <a:rPr lang="es-AR" sz="2400" i="1" dirty="0">
                <a:solidFill>
                  <a:schemeClr val="bg1"/>
                </a:solidFill>
                <a:latin typeface="Segoe UI" panose="020B0502040204020203" pitchFamily="34" charset="0"/>
                <a:cs typeface="Segoe UI" panose="020B0502040204020203" pitchFamily="34" charset="0"/>
              </a:rPr>
              <a:t>Estilizar contenido que no controlamos…</a:t>
            </a:r>
            <a:endParaRPr lang="en-US" sz="2400" i="1" dirty="0">
              <a:solidFill>
                <a:schemeClr val="bg1"/>
              </a:solidFill>
              <a:latin typeface="Segoe UI" panose="020B0502040204020203" pitchFamily="34" charset="0"/>
              <a:cs typeface="Segoe UI" panose="020B0502040204020203" pitchFamily="34" charset="0"/>
            </a:endParaRPr>
          </a:p>
        </p:txBody>
      </p:sp>
      <p:sp>
        <p:nvSpPr>
          <p:cNvPr id="8" name="CuadroTexto 7">
            <a:extLst>
              <a:ext uri="{FF2B5EF4-FFF2-40B4-BE49-F238E27FC236}">
                <a16:creationId xmlns:a16="http://schemas.microsoft.com/office/drawing/2014/main" id="{C26CE169-2980-4788-93CC-315671DAC58D}"/>
              </a:ext>
            </a:extLst>
          </p:cNvPr>
          <p:cNvSpPr txBox="1"/>
          <p:nvPr/>
        </p:nvSpPr>
        <p:spPr>
          <a:xfrm>
            <a:off x="8571299" y="2921168"/>
            <a:ext cx="2110602" cy="1015663"/>
          </a:xfrm>
          <a:prstGeom prst="rect">
            <a:avLst/>
          </a:prstGeom>
          <a:noFill/>
        </p:spPr>
        <p:txBody>
          <a:bodyPr wrap="square" rtlCol="0">
            <a:spAutoFit/>
          </a:bodyPr>
          <a:lstStyle/>
          <a:p>
            <a:pPr algn="ctr"/>
            <a:r>
              <a:rPr lang="es-AR" sz="6000" dirty="0">
                <a:solidFill>
                  <a:schemeClr val="bg1"/>
                </a:solidFill>
                <a:latin typeface="Inconsolata" panose="020B0609030003000000" pitchFamily="49" charset="0"/>
              </a:rPr>
              <a:t>CSS</a:t>
            </a:r>
          </a:p>
        </p:txBody>
      </p:sp>
      <p:sp>
        <p:nvSpPr>
          <p:cNvPr id="9" name="CuadroTexto 8">
            <a:extLst>
              <a:ext uri="{FF2B5EF4-FFF2-40B4-BE49-F238E27FC236}">
                <a16:creationId xmlns:a16="http://schemas.microsoft.com/office/drawing/2014/main" id="{263795ED-A560-43BF-AD04-484222D03A87}"/>
              </a:ext>
            </a:extLst>
          </p:cNvPr>
          <p:cNvSpPr txBox="1"/>
          <p:nvPr/>
        </p:nvSpPr>
        <p:spPr>
          <a:xfrm>
            <a:off x="8571299" y="2924354"/>
            <a:ext cx="2110602" cy="1015663"/>
          </a:xfrm>
          <a:prstGeom prst="rect">
            <a:avLst/>
          </a:prstGeom>
          <a:noFill/>
        </p:spPr>
        <p:txBody>
          <a:bodyPr wrap="square" rtlCol="0">
            <a:spAutoFit/>
          </a:bodyPr>
          <a:lstStyle/>
          <a:p>
            <a:pPr algn="ctr"/>
            <a:r>
              <a:rPr lang="es-AR" sz="6000" dirty="0">
                <a:solidFill>
                  <a:schemeClr val="bg1"/>
                </a:solidFill>
                <a:latin typeface="Inconsolata" panose="020B0609030003000000" pitchFamily="49" charset="0"/>
              </a:rPr>
              <a:t>¿CSS?</a:t>
            </a:r>
          </a:p>
        </p:txBody>
      </p:sp>
      <p:grpSp>
        <p:nvGrpSpPr>
          <p:cNvPr id="10" name="Grupo 9">
            <a:extLst>
              <a:ext uri="{FF2B5EF4-FFF2-40B4-BE49-F238E27FC236}">
                <a16:creationId xmlns:a16="http://schemas.microsoft.com/office/drawing/2014/main" id="{0DD0767E-36DE-4A3C-905C-CFDD4FF3EAE5}"/>
              </a:ext>
            </a:extLst>
          </p:cNvPr>
          <p:cNvGrpSpPr/>
          <p:nvPr/>
        </p:nvGrpSpPr>
        <p:grpSpPr>
          <a:xfrm>
            <a:off x="10483491" y="2924355"/>
            <a:ext cx="2294625" cy="1570007"/>
            <a:chOff x="6952891" y="2924355"/>
            <a:chExt cx="2294625" cy="1570007"/>
          </a:xfrm>
          <a:effectLst>
            <a:outerShdw blurRad="63500" sx="102000" sy="102000" algn="ctr" rotWithShape="0">
              <a:prstClr val="black">
                <a:alpha val="40000"/>
              </a:prstClr>
            </a:outerShdw>
          </a:effectLst>
        </p:grpSpPr>
        <p:sp>
          <p:nvSpPr>
            <p:cNvPr id="11" name="Flecha: pentágono 10">
              <a:extLst>
                <a:ext uri="{FF2B5EF4-FFF2-40B4-BE49-F238E27FC236}">
                  <a16:creationId xmlns:a16="http://schemas.microsoft.com/office/drawing/2014/main" id="{834758D3-A79E-4750-82CD-C807EE369E77}"/>
                </a:ext>
              </a:extLst>
            </p:cNvPr>
            <p:cNvSpPr/>
            <p:nvPr/>
          </p:nvSpPr>
          <p:spPr>
            <a:xfrm>
              <a:off x="6952891" y="2924355"/>
              <a:ext cx="2294625" cy="1570006"/>
            </a:xfrm>
            <a:prstGeom prst="homePlate">
              <a:avLst>
                <a:gd name="adj" fmla="val 22527"/>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pic>
          <p:nvPicPr>
            <p:cNvPr id="12" name="Imagen 11">
              <a:extLst>
                <a:ext uri="{FF2B5EF4-FFF2-40B4-BE49-F238E27FC236}">
                  <a16:creationId xmlns:a16="http://schemas.microsoft.com/office/drawing/2014/main" id="{3F6957AF-4104-4211-AAD8-A3B6C7444D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51300" y="2924356"/>
              <a:ext cx="1570006" cy="1570006"/>
            </a:xfrm>
            <a:prstGeom prst="rect">
              <a:avLst/>
            </a:prstGeom>
          </p:spPr>
        </p:pic>
      </p:grpSp>
      <p:pic>
        <p:nvPicPr>
          <p:cNvPr id="13" name="Imagen 12">
            <a:extLst>
              <a:ext uri="{FF2B5EF4-FFF2-40B4-BE49-F238E27FC236}">
                <a16:creationId xmlns:a16="http://schemas.microsoft.com/office/drawing/2014/main" id="{64CF620B-1091-401C-AC27-D352F91FA8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88223" y="1890623"/>
            <a:ext cx="3076754" cy="3076754"/>
          </a:xfrm>
          <a:prstGeom prst="rect">
            <a:avLst/>
          </a:prstGeom>
          <a:effectLst>
            <a:outerShdw blurRad="152400" dist="63500" sx="102000" sy="102000" algn="ctr" rotWithShape="0">
              <a:prstClr val="black">
                <a:alpha val="40000"/>
              </a:prstClr>
            </a:outerShdw>
          </a:effectLst>
        </p:spPr>
      </p:pic>
      <p:sp>
        <p:nvSpPr>
          <p:cNvPr id="14" name="Cerrar llave 13">
            <a:extLst>
              <a:ext uri="{FF2B5EF4-FFF2-40B4-BE49-F238E27FC236}">
                <a16:creationId xmlns:a16="http://schemas.microsoft.com/office/drawing/2014/main" id="{906F3433-0195-4866-9C5E-B2E3C5C6B284}"/>
              </a:ext>
            </a:extLst>
          </p:cNvPr>
          <p:cNvSpPr/>
          <p:nvPr/>
        </p:nvSpPr>
        <p:spPr>
          <a:xfrm>
            <a:off x="6451600" y="1705451"/>
            <a:ext cx="558800" cy="3570208"/>
          </a:xfrm>
          <a:prstGeom prst="rightBrace">
            <a:avLst>
              <a:gd name="adj1" fmla="val 75000"/>
              <a:gd name="adj2" fmla="val 50000"/>
            </a:avLst>
          </a:prstGeom>
          <a:ln w="4445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Tree>
    <p:extLst>
      <p:ext uri="{BB962C8B-B14F-4D97-AF65-F5344CB8AC3E}">
        <p14:creationId xmlns:p14="http://schemas.microsoft.com/office/powerpoint/2010/main" val="588491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6" end="6"/>
                                            </p:txEl>
                                          </p:spTgt>
                                        </p:tgtEl>
                                        <p:attrNameLst>
                                          <p:attrName>style.visibility</p:attrName>
                                        </p:attrNameLst>
                                      </p:cBhvr>
                                      <p:to>
                                        <p:strVal val="visible"/>
                                      </p:to>
                                    </p:set>
                                    <p:animEffect transition="in" filter="fade">
                                      <p:cBhvr>
                                        <p:cTn id="32" dur="500"/>
                                        <p:tgtEl>
                                          <p:spTgt spid="6">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fade">
                                      <p:cBhvr>
                                        <p:cTn id="45" dur="500"/>
                                        <p:tgtEl>
                                          <p:spTgt spid="9"/>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1000"/>
                                        <p:tgtEl>
                                          <p:spTgt spid="13"/>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nodeType="click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wipe(left)">
                                      <p:cBhvr>
                                        <p:cTn id="55" dur="500"/>
                                        <p:tgtEl>
                                          <p:spTgt spid="10"/>
                                        </p:tgtEl>
                                      </p:cBhvr>
                                    </p:animEffect>
                                  </p:childTnLst>
                                </p:cTn>
                              </p:par>
                              <p:par>
                                <p:cTn id="56" presetID="35" presetClass="path" presetSubtype="0" accel="50000" decel="50000" fill="hold" nodeType="withEffect">
                                  <p:stCondLst>
                                    <p:cond delay="0"/>
                                  </p:stCondLst>
                                  <p:childTnLst>
                                    <p:animMotion origin="layout" path="M -3.33333E-6 0 L -0.1052 0 " pathEditMode="relative" rAng="0" ptsTypes="AA">
                                      <p:cBhvr>
                                        <p:cTn id="57" dur="500" fill="hold"/>
                                        <p:tgtEl>
                                          <p:spTgt spid="13"/>
                                        </p:tgtEl>
                                        <p:attrNameLst>
                                          <p:attrName>ppt_x</p:attrName>
                                          <p:attrName>ppt_y</p:attrName>
                                        </p:attrNameLst>
                                      </p:cBhvr>
                                      <p:rCtr x="-5260" y="0"/>
                                    </p:animMotion>
                                  </p:childTnLst>
                                </p:cTn>
                              </p:par>
                              <p:par>
                                <p:cTn id="58" presetID="35" presetClass="path" presetSubtype="0" accel="50000" decel="50000" fill="hold" nodeType="withEffect">
                                  <p:stCondLst>
                                    <p:cond delay="0"/>
                                  </p:stCondLst>
                                  <p:childTnLst>
                                    <p:animMotion origin="layout" path="M 3.75E-6 -7.40741E-7 L -0.10625 -7.40741E-7 " pathEditMode="relative" rAng="0" ptsTypes="AA">
                                      <p:cBhvr>
                                        <p:cTn id="59" dur="500" fill="hold"/>
                                        <p:tgtEl>
                                          <p:spTgt spid="10"/>
                                        </p:tgtEl>
                                        <p:attrNameLst>
                                          <p:attrName>ppt_x</p:attrName>
                                          <p:attrName>ppt_y</p:attrName>
                                        </p:attrNameLst>
                                      </p:cBhvr>
                                      <p:rCtr x="-53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8" grpId="0"/>
      <p:bldP spid="9" grpId="0"/>
      <p:bldP spid="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9800A97-E7B4-4A06-B804-B670BC893C78}"/>
              </a:ext>
            </a:extLst>
          </p:cNvPr>
          <p:cNvSpPr txBox="1"/>
          <p:nvPr/>
        </p:nvSpPr>
        <p:spPr>
          <a:xfrm>
            <a:off x="318356" y="3075057"/>
            <a:ext cx="10277073" cy="830997"/>
          </a:xfrm>
          <a:prstGeom prst="rect">
            <a:avLst/>
          </a:prstGeom>
          <a:noFill/>
        </p:spPr>
        <p:txBody>
          <a:bodyPr wrap="square" rtlCol="0">
            <a:spAutoFit/>
          </a:bodyPr>
          <a:lstStyle/>
          <a:p>
            <a:r>
              <a:rPr lang="es-AR" sz="4800" dirty="0">
                <a:solidFill>
                  <a:schemeClr val="bg1"/>
                </a:solidFill>
                <a:latin typeface="Inconsolata" panose="020B0609030003000000" pitchFamily="49" charset="0"/>
              </a:rPr>
              <a:t>-Así diseña(</a:t>
            </a:r>
            <a:r>
              <a:rPr lang="es-AR" sz="4800" dirty="0" err="1">
                <a:solidFill>
                  <a:schemeClr val="bg1"/>
                </a:solidFill>
                <a:latin typeface="Inconsolata" panose="020B0609030003000000" pitchFamily="49" charset="0"/>
              </a:rPr>
              <a:t>ba</a:t>
            </a:r>
            <a:r>
              <a:rPr lang="es-AR" sz="4800" dirty="0">
                <a:solidFill>
                  <a:schemeClr val="bg1"/>
                </a:solidFill>
                <a:latin typeface="Inconsolata" panose="020B0609030003000000" pitchFamily="49" charset="0"/>
              </a:rPr>
              <a:t>)</a:t>
            </a:r>
            <a:r>
              <a:rPr lang="es-AR" sz="4800" dirty="0" err="1">
                <a:solidFill>
                  <a:schemeClr val="bg1"/>
                </a:solidFill>
                <a:latin typeface="Inconsolata" panose="020B0609030003000000" pitchFamily="49" charset="0"/>
              </a:rPr>
              <a:t>mos</a:t>
            </a:r>
            <a:r>
              <a:rPr lang="es-AR" sz="4800" dirty="0">
                <a:solidFill>
                  <a:schemeClr val="bg1"/>
                </a:solidFill>
                <a:latin typeface="Inconsolata" panose="020B0609030003000000" pitchFamily="49" charset="0"/>
              </a:rPr>
              <a:t> </a:t>
            </a:r>
            <a:r>
              <a:rPr lang="es-AR" sz="4800" dirty="0" err="1">
                <a:solidFill>
                  <a:schemeClr val="bg1"/>
                </a:solidFill>
                <a:latin typeface="Inconsolata" panose="020B0609030003000000" pitchFamily="49" charset="0"/>
              </a:rPr>
              <a:t>UIs</a:t>
            </a:r>
            <a:r>
              <a:rPr lang="es-AR" sz="4800" dirty="0">
                <a:solidFill>
                  <a:schemeClr val="bg1"/>
                </a:solidFill>
                <a:latin typeface="Inconsolata" panose="020B0609030003000000" pitchFamily="49" charset="0"/>
              </a:rPr>
              <a:t> en la Web</a:t>
            </a:r>
          </a:p>
        </p:txBody>
      </p:sp>
    </p:spTree>
    <p:extLst>
      <p:ext uri="{BB962C8B-B14F-4D97-AF65-F5344CB8AC3E}">
        <p14:creationId xmlns:p14="http://schemas.microsoft.com/office/powerpoint/2010/main" val="367294087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9E4D03EB-543B-42C9-995F-328E0B2DBF8F}"/>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338" b="98829" l="543" r="98777">
                        <a14:foregroundMark x1="679" y1="1338" x2="98913" y2="98161"/>
                        <a14:foregroundMark x1="1630" y1="98829" x2="98098" y2="1839"/>
                        <a14:foregroundMark x1="4484" y1="2341" x2="96467" y2="2174"/>
                      </a14:backgroundRemoval>
                    </a14:imgEffect>
                  </a14:imgLayer>
                </a14:imgProps>
              </a:ext>
              <a:ext uri="{28A0092B-C50C-407E-A947-70E740481C1C}">
                <a14:useLocalDpi xmlns:a14="http://schemas.microsoft.com/office/drawing/2010/main" val="0"/>
              </a:ext>
            </a:extLst>
          </a:blip>
          <a:srcRect l="49747" t="1524" r="1129" b="1638"/>
          <a:stretch/>
        </p:blipFill>
        <p:spPr>
          <a:xfrm rot="463575">
            <a:off x="4370252" y="779614"/>
            <a:ext cx="3451497" cy="5528006"/>
          </a:xfrm>
          <a:prstGeom prst="rect">
            <a:avLst/>
          </a:prstGeom>
          <a:effectLst>
            <a:outerShdw blurRad="152400" sx="102000" sy="102000" algn="ctr" rotWithShape="0">
              <a:prstClr val="black">
                <a:alpha val="32000"/>
              </a:prstClr>
            </a:outerShdw>
          </a:effectLst>
        </p:spPr>
      </p:pic>
      <p:pic>
        <p:nvPicPr>
          <p:cNvPr id="6" name="Imagen 5">
            <a:extLst>
              <a:ext uri="{FF2B5EF4-FFF2-40B4-BE49-F238E27FC236}">
                <a16:creationId xmlns:a16="http://schemas.microsoft.com/office/drawing/2014/main" id="{97891719-1D96-4626-842D-2DDA2AA122B8}"/>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338" b="98829" l="543" r="98777">
                        <a14:foregroundMark x1="679" y1="1338" x2="98913" y2="98161"/>
                        <a14:foregroundMark x1="1630" y1="98829" x2="98098" y2="1839"/>
                        <a14:foregroundMark x1="4484" y1="2341" x2="96467" y2="2174"/>
                      </a14:backgroundRemoval>
                    </a14:imgEffect>
                  </a14:imgLayer>
                </a14:imgProps>
              </a:ext>
              <a:ext uri="{28A0092B-C50C-407E-A947-70E740481C1C}">
                <a14:useLocalDpi xmlns:a14="http://schemas.microsoft.com/office/drawing/2010/main" val="0"/>
              </a:ext>
            </a:extLst>
          </a:blip>
          <a:srcRect l="622" t="1524" r="50253" b="1638"/>
          <a:stretch/>
        </p:blipFill>
        <p:spPr>
          <a:xfrm rot="21175104">
            <a:off x="4314232" y="1013178"/>
            <a:ext cx="3159838" cy="5060878"/>
          </a:xfrm>
          <a:prstGeom prst="rect">
            <a:avLst/>
          </a:prstGeom>
          <a:effectLst>
            <a:outerShdw blurRad="38100" sx="102000" sy="102000" algn="ctr" rotWithShape="0">
              <a:prstClr val="black">
                <a:alpha val="32000"/>
              </a:prstClr>
            </a:outerShdw>
          </a:effectLst>
        </p:spPr>
      </p:pic>
      <p:pic>
        <p:nvPicPr>
          <p:cNvPr id="3" name="Imagen 2">
            <a:extLst>
              <a:ext uri="{FF2B5EF4-FFF2-40B4-BE49-F238E27FC236}">
                <a16:creationId xmlns:a16="http://schemas.microsoft.com/office/drawing/2014/main" id="{6ADF1CD7-1271-435E-9827-46C697287B5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38575" y="368300"/>
            <a:ext cx="4514850" cy="6152588"/>
          </a:xfrm>
          <a:prstGeom prst="rect">
            <a:avLst/>
          </a:prstGeom>
          <a:effectLst>
            <a:outerShdw blurRad="152400" sx="102000" sy="102000" algn="ctr" rotWithShape="0">
              <a:prstClr val="black">
                <a:alpha val="40000"/>
              </a:prstClr>
            </a:outerShdw>
          </a:effectLst>
        </p:spPr>
      </p:pic>
      <p:cxnSp>
        <p:nvCxnSpPr>
          <p:cNvPr id="8" name="Conector recto 7">
            <a:extLst>
              <a:ext uri="{FF2B5EF4-FFF2-40B4-BE49-F238E27FC236}">
                <a16:creationId xmlns:a16="http://schemas.microsoft.com/office/drawing/2014/main" id="{A0E6BC7A-C9BE-4925-9185-910BC0083D16}"/>
              </a:ext>
            </a:extLst>
          </p:cNvPr>
          <p:cNvCxnSpPr/>
          <p:nvPr/>
        </p:nvCxnSpPr>
        <p:spPr>
          <a:xfrm>
            <a:off x="3838575" y="368300"/>
            <a:ext cx="0" cy="615258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Conector recto 8">
            <a:extLst>
              <a:ext uri="{FF2B5EF4-FFF2-40B4-BE49-F238E27FC236}">
                <a16:creationId xmlns:a16="http://schemas.microsoft.com/office/drawing/2014/main" id="{853FE8DC-D1F7-45BC-BBE3-D3EC505CAFBF}"/>
              </a:ext>
            </a:extLst>
          </p:cNvPr>
          <p:cNvCxnSpPr/>
          <p:nvPr/>
        </p:nvCxnSpPr>
        <p:spPr>
          <a:xfrm>
            <a:off x="8353425" y="368300"/>
            <a:ext cx="0" cy="615258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585B1932-BC5D-45DE-9683-34CA1091BA1E}"/>
              </a:ext>
            </a:extLst>
          </p:cNvPr>
          <p:cNvCxnSpPr/>
          <p:nvPr/>
        </p:nvCxnSpPr>
        <p:spPr>
          <a:xfrm>
            <a:off x="3838575" y="368300"/>
            <a:ext cx="451485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Conector recto 11">
            <a:extLst>
              <a:ext uri="{FF2B5EF4-FFF2-40B4-BE49-F238E27FC236}">
                <a16:creationId xmlns:a16="http://schemas.microsoft.com/office/drawing/2014/main" id="{1C046832-26D8-4A92-89AB-ED97791126AB}"/>
              </a:ext>
            </a:extLst>
          </p:cNvPr>
          <p:cNvCxnSpPr/>
          <p:nvPr/>
        </p:nvCxnSpPr>
        <p:spPr>
          <a:xfrm>
            <a:off x="3838575" y="6517713"/>
            <a:ext cx="451485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945230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22" presetClass="entr" presetSubtype="4"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down)">
                                      <p:cBhvr>
                                        <p:cTn id="10" dur="500"/>
                                        <p:tgtEl>
                                          <p:spTgt spid="9"/>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500"/>
                                        <p:tgtEl>
                                          <p:spTgt spid="12"/>
                                        </p:tgtEl>
                                      </p:cBhvr>
                                    </p:animEffect>
                                  </p:childTnLst>
                                </p:cTn>
                              </p:par>
                              <p:par>
                                <p:cTn id="15" presetID="22" presetClass="entr" presetSubtype="2"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right)">
                                      <p:cBhvr>
                                        <p:cTn id="17" dur="500"/>
                                        <p:tgtEl>
                                          <p:spTgt spid="11"/>
                                        </p:tgtEl>
                                      </p:cBhvr>
                                    </p:animEffect>
                                  </p:childTnLst>
                                </p:cTn>
                              </p:par>
                              <p:par>
                                <p:cTn id="18" presetID="10" presetClass="entr" presetSubtype="0" fill="hold" nodeType="withEffect">
                                  <p:stCondLst>
                                    <p:cond delay="50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250"/>
                                        <p:tgtEl>
                                          <p:spTgt spid="5"/>
                                        </p:tgtEl>
                                      </p:cBhvr>
                                    </p:animEffect>
                                  </p:childTnLst>
                                </p:cTn>
                              </p:par>
                              <p:par>
                                <p:cTn id="25" presetID="10"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250"/>
                                        <p:tgtEl>
                                          <p:spTgt spid="6"/>
                                        </p:tgtEl>
                                      </p:cBhvr>
                                    </p:animEffect>
                                  </p:childTnLst>
                                </p:cTn>
                              </p:par>
                              <p:par>
                                <p:cTn id="28" presetID="22" presetClass="exit" presetSubtype="1" fill="hold" nodeType="withEffect">
                                  <p:stCondLst>
                                    <p:cond delay="0"/>
                                  </p:stCondLst>
                                  <p:childTnLst>
                                    <p:animEffect transition="out" filter="wipe(up)">
                                      <p:cBhvr>
                                        <p:cTn id="29" dur="500"/>
                                        <p:tgtEl>
                                          <p:spTgt spid="8"/>
                                        </p:tgtEl>
                                      </p:cBhvr>
                                    </p:animEffect>
                                    <p:set>
                                      <p:cBhvr>
                                        <p:cTn id="30" dur="1" fill="hold">
                                          <p:stCondLst>
                                            <p:cond delay="499"/>
                                          </p:stCondLst>
                                        </p:cTn>
                                        <p:tgtEl>
                                          <p:spTgt spid="8"/>
                                        </p:tgtEl>
                                        <p:attrNameLst>
                                          <p:attrName>style.visibility</p:attrName>
                                        </p:attrNameLst>
                                      </p:cBhvr>
                                      <p:to>
                                        <p:strVal val="hidden"/>
                                      </p:to>
                                    </p:set>
                                  </p:childTnLst>
                                </p:cTn>
                              </p:par>
                              <p:par>
                                <p:cTn id="31" presetID="22" presetClass="exit" presetSubtype="4" fill="hold" nodeType="withEffect">
                                  <p:stCondLst>
                                    <p:cond delay="0"/>
                                  </p:stCondLst>
                                  <p:childTnLst>
                                    <p:animEffect transition="out" filter="wipe(down)">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childTnLst>
                          </p:cTn>
                        </p:par>
                        <p:par>
                          <p:cTn id="34" fill="hold">
                            <p:stCondLst>
                              <p:cond delay="2000"/>
                            </p:stCondLst>
                            <p:childTnLst>
                              <p:par>
                                <p:cTn id="35" presetID="22" presetClass="exit" presetSubtype="8" fill="hold" nodeType="afterEffect">
                                  <p:stCondLst>
                                    <p:cond delay="0"/>
                                  </p:stCondLst>
                                  <p:childTnLst>
                                    <p:animEffect transition="out" filter="wipe(left)">
                                      <p:cBhvr>
                                        <p:cTn id="36" dur="500"/>
                                        <p:tgtEl>
                                          <p:spTgt spid="12"/>
                                        </p:tgtEl>
                                      </p:cBhvr>
                                    </p:animEffect>
                                    <p:set>
                                      <p:cBhvr>
                                        <p:cTn id="37" dur="1" fill="hold">
                                          <p:stCondLst>
                                            <p:cond delay="499"/>
                                          </p:stCondLst>
                                        </p:cTn>
                                        <p:tgtEl>
                                          <p:spTgt spid="12"/>
                                        </p:tgtEl>
                                        <p:attrNameLst>
                                          <p:attrName>style.visibility</p:attrName>
                                        </p:attrNameLst>
                                      </p:cBhvr>
                                      <p:to>
                                        <p:strVal val="hidden"/>
                                      </p:to>
                                    </p:set>
                                  </p:childTnLst>
                                </p:cTn>
                              </p:par>
                              <p:par>
                                <p:cTn id="38" presetID="22" presetClass="exit" presetSubtype="2" fill="hold" nodeType="withEffect">
                                  <p:stCondLst>
                                    <p:cond delay="0"/>
                                  </p:stCondLst>
                                  <p:childTnLst>
                                    <p:animEffect transition="out" filter="wipe(right)">
                                      <p:cBhvr>
                                        <p:cTn id="39" dur="500"/>
                                        <p:tgtEl>
                                          <p:spTgt spid="11"/>
                                        </p:tgtEl>
                                      </p:cBhvr>
                                    </p:animEffect>
                                    <p:set>
                                      <p:cBhvr>
                                        <p:cTn id="40" dur="1" fill="hold">
                                          <p:stCondLst>
                                            <p:cond delay="499"/>
                                          </p:stCondLst>
                                        </p:cTn>
                                        <p:tgtEl>
                                          <p:spTgt spid="11"/>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35" presetClass="path" presetSubtype="0" accel="50000" decel="50000" fill="hold" nodeType="clickEffect">
                                  <p:stCondLst>
                                    <p:cond delay="0"/>
                                  </p:stCondLst>
                                  <p:childTnLst>
                                    <p:animMotion origin="layout" path="M -3.54167E-6 3.33333E-6 L -0.28698 -0.00232 " pathEditMode="relative" rAng="0" ptsTypes="AA">
                                      <p:cBhvr>
                                        <p:cTn id="44" dur="800" fill="hold"/>
                                        <p:tgtEl>
                                          <p:spTgt spid="6"/>
                                        </p:tgtEl>
                                        <p:attrNameLst>
                                          <p:attrName>ppt_x</p:attrName>
                                          <p:attrName>ppt_y</p:attrName>
                                        </p:attrNameLst>
                                      </p:cBhvr>
                                      <p:rCtr x="-14349" y="-116"/>
                                    </p:animMotion>
                                  </p:childTnLst>
                                </p:cTn>
                              </p:par>
                              <p:par>
                                <p:cTn id="45" presetID="63" presetClass="path" presetSubtype="0" accel="50000" decel="50000" fill="hold" nodeType="withEffect">
                                  <p:stCondLst>
                                    <p:cond delay="600"/>
                                  </p:stCondLst>
                                  <p:childTnLst>
                                    <p:animMotion origin="layout" path="M 0 3.33333E-6 L 0.30716 -0.00023 " pathEditMode="relative" rAng="0" ptsTypes="AA">
                                      <p:cBhvr>
                                        <p:cTn id="46" dur="1000" fill="hold"/>
                                        <p:tgtEl>
                                          <p:spTgt spid="5"/>
                                        </p:tgtEl>
                                        <p:attrNameLst>
                                          <p:attrName>ppt_x</p:attrName>
                                          <p:attrName>ppt_y</p:attrName>
                                        </p:attrNameLst>
                                      </p:cBhvr>
                                      <p:rCtr x="15352"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ángulo 12">
            <a:extLst>
              <a:ext uri="{FF2B5EF4-FFF2-40B4-BE49-F238E27FC236}">
                <a16:creationId xmlns:a16="http://schemas.microsoft.com/office/drawing/2014/main" id="{854C7CD7-34CA-44FC-96F5-9B120ACED4A1}"/>
              </a:ext>
            </a:extLst>
          </p:cNvPr>
          <p:cNvSpPr/>
          <p:nvPr/>
        </p:nvSpPr>
        <p:spPr>
          <a:xfrm rot="21515326">
            <a:off x="9780268" y="1438214"/>
            <a:ext cx="1939211" cy="236701"/>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4" name="Rectángulo 13">
            <a:extLst>
              <a:ext uri="{FF2B5EF4-FFF2-40B4-BE49-F238E27FC236}">
                <a16:creationId xmlns:a16="http://schemas.microsoft.com/office/drawing/2014/main" id="{AD8323C2-BAAB-4CB2-869C-4C79E9CF10F2}"/>
              </a:ext>
            </a:extLst>
          </p:cNvPr>
          <p:cNvSpPr/>
          <p:nvPr/>
        </p:nvSpPr>
        <p:spPr>
          <a:xfrm>
            <a:off x="8305800" y="4470682"/>
            <a:ext cx="2616200" cy="215618"/>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5" name="Rectángulo 14">
            <a:extLst>
              <a:ext uri="{FF2B5EF4-FFF2-40B4-BE49-F238E27FC236}">
                <a16:creationId xmlns:a16="http://schemas.microsoft.com/office/drawing/2014/main" id="{2C1B39ED-6ADA-4612-902F-1DCCE37E2874}"/>
              </a:ext>
            </a:extLst>
          </p:cNvPr>
          <p:cNvSpPr/>
          <p:nvPr/>
        </p:nvSpPr>
        <p:spPr>
          <a:xfrm rot="21347192">
            <a:off x="7619999" y="2522009"/>
            <a:ext cx="1371600" cy="237538"/>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6" name="Rectángulo 15">
            <a:extLst>
              <a:ext uri="{FF2B5EF4-FFF2-40B4-BE49-F238E27FC236}">
                <a16:creationId xmlns:a16="http://schemas.microsoft.com/office/drawing/2014/main" id="{64EAE66C-6F00-43B2-93C9-9A57F705ECE5}"/>
              </a:ext>
            </a:extLst>
          </p:cNvPr>
          <p:cNvSpPr/>
          <p:nvPr/>
        </p:nvSpPr>
        <p:spPr>
          <a:xfrm>
            <a:off x="8001000" y="3354919"/>
            <a:ext cx="4191000" cy="244022"/>
          </a:xfrm>
          <a:prstGeom prst="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7" name="Rectángulo 16">
            <a:extLst>
              <a:ext uri="{FF2B5EF4-FFF2-40B4-BE49-F238E27FC236}">
                <a16:creationId xmlns:a16="http://schemas.microsoft.com/office/drawing/2014/main" id="{1922B171-5B99-423A-A182-9E337AA2E7D8}"/>
              </a:ext>
            </a:extLst>
          </p:cNvPr>
          <p:cNvSpPr/>
          <p:nvPr/>
        </p:nvSpPr>
        <p:spPr>
          <a:xfrm rot="60000">
            <a:off x="6794179" y="4720409"/>
            <a:ext cx="5397500" cy="238937"/>
          </a:xfrm>
          <a:prstGeom prst="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8" name="Rectángulo 17">
            <a:extLst>
              <a:ext uri="{FF2B5EF4-FFF2-40B4-BE49-F238E27FC236}">
                <a16:creationId xmlns:a16="http://schemas.microsoft.com/office/drawing/2014/main" id="{DF2CDA96-28D8-4636-87C5-C4E9066189D7}"/>
              </a:ext>
            </a:extLst>
          </p:cNvPr>
          <p:cNvSpPr/>
          <p:nvPr/>
        </p:nvSpPr>
        <p:spPr>
          <a:xfrm rot="60000">
            <a:off x="6781800" y="5013776"/>
            <a:ext cx="5397500" cy="204452"/>
          </a:xfrm>
          <a:prstGeom prst="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9" name="Rectángulo 18">
            <a:extLst>
              <a:ext uri="{FF2B5EF4-FFF2-40B4-BE49-F238E27FC236}">
                <a16:creationId xmlns:a16="http://schemas.microsoft.com/office/drawing/2014/main" id="{0C63D9EA-1FED-4593-BE1D-F2848AFBAF87}"/>
              </a:ext>
            </a:extLst>
          </p:cNvPr>
          <p:cNvSpPr/>
          <p:nvPr/>
        </p:nvSpPr>
        <p:spPr>
          <a:xfrm>
            <a:off x="6807200" y="5267776"/>
            <a:ext cx="5397500" cy="249706"/>
          </a:xfrm>
          <a:prstGeom prst="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0" name="Rectángulo 19">
            <a:extLst>
              <a:ext uri="{FF2B5EF4-FFF2-40B4-BE49-F238E27FC236}">
                <a16:creationId xmlns:a16="http://schemas.microsoft.com/office/drawing/2014/main" id="{E4C93CF6-7BB5-4E5F-9444-5A25E7D817AA}"/>
              </a:ext>
            </a:extLst>
          </p:cNvPr>
          <p:cNvSpPr/>
          <p:nvPr/>
        </p:nvSpPr>
        <p:spPr>
          <a:xfrm>
            <a:off x="6794500" y="5558040"/>
            <a:ext cx="5397500" cy="238037"/>
          </a:xfrm>
          <a:prstGeom prst="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1" name="Rectángulo 20">
            <a:extLst>
              <a:ext uri="{FF2B5EF4-FFF2-40B4-BE49-F238E27FC236}">
                <a16:creationId xmlns:a16="http://schemas.microsoft.com/office/drawing/2014/main" id="{9CC30F13-D9D1-42B3-9838-48DFCAF672E4}"/>
              </a:ext>
            </a:extLst>
          </p:cNvPr>
          <p:cNvSpPr/>
          <p:nvPr/>
        </p:nvSpPr>
        <p:spPr>
          <a:xfrm>
            <a:off x="6794500" y="5815949"/>
            <a:ext cx="723900" cy="234082"/>
          </a:xfrm>
          <a:prstGeom prst="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pic>
        <p:nvPicPr>
          <p:cNvPr id="4" name="Imagen 3">
            <a:extLst>
              <a:ext uri="{FF2B5EF4-FFF2-40B4-BE49-F238E27FC236}">
                <a16:creationId xmlns:a16="http://schemas.microsoft.com/office/drawing/2014/main" id="{2597D9F4-948A-4329-B7E1-3F44C8AAA4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1806" y="1450258"/>
            <a:ext cx="7035526" cy="3957484"/>
          </a:xfrm>
          <a:prstGeom prst="rect">
            <a:avLst/>
          </a:prstGeom>
          <a:effectLst>
            <a:outerShdw blurRad="139700" sx="102000" sy="102000" algn="ctr" rotWithShape="0">
              <a:prstClr val="black">
                <a:alpha val="40000"/>
              </a:prstClr>
            </a:outerShdw>
          </a:effectLst>
        </p:spPr>
      </p:pic>
      <p:sp>
        <p:nvSpPr>
          <p:cNvPr id="6" name="Rectángulo 5">
            <a:extLst>
              <a:ext uri="{FF2B5EF4-FFF2-40B4-BE49-F238E27FC236}">
                <a16:creationId xmlns:a16="http://schemas.microsoft.com/office/drawing/2014/main" id="{422F932C-CD14-42C6-806B-2037D440DA3A}"/>
              </a:ext>
            </a:extLst>
          </p:cNvPr>
          <p:cNvSpPr/>
          <p:nvPr/>
        </p:nvSpPr>
        <p:spPr>
          <a:xfrm>
            <a:off x="5829300" y="1339896"/>
            <a:ext cx="12725400" cy="5632311"/>
          </a:xfrm>
          <a:prstGeom prst="rect">
            <a:avLst/>
          </a:prstGeom>
        </p:spPr>
        <p:txBody>
          <a:bodyPr wrap="square">
            <a:spAutoFit/>
          </a:bodyPr>
          <a:lstStyle/>
          <a:p>
            <a:r>
              <a:rPr lang="es-AR" dirty="0">
                <a:solidFill>
                  <a:schemeClr val="bg1"/>
                </a:solidFill>
                <a:latin typeface="Inconsolata" panose="020B0609030003000000" pitchFamily="49" charset="0"/>
              </a:rPr>
              <a:t>&lt;table </a:t>
            </a:r>
            <a:r>
              <a:rPr lang="es-AR" dirty="0" err="1">
                <a:solidFill>
                  <a:schemeClr val="bg1"/>
                </a:solidFill>
                <a:latin typeface="Inconsolata" panose="020B0609030003000000" pitchFamily="49" charset="0"/>
              </a:rPr>
              <a:t>border</a:t>
            </a:r>
            <a:r>
              <a:rPr lang="es-AR" dirty="0">
                <a:solidFill>
                  <a:schemeClr val="bg1"/>
                </a:solidFill>
                <a:latin typeface="Inconsolata" panose="020B0609030003000000" pitchFamily="49" charset="0"/>
              </a:rPr>
              <a:t>="4" </a:t>
            </a:r>
            <a:r>
              <a:rPr lang="es-AR" dirty="0" err="1">
                <a:solidFill>
                  <a:schemeClr val="bg1"/>
                </a:solidFill>
                <a:latin typeface="Inconsolata" panose="020B0609030003000000" pitchFamily="49" charset="0"/>
              </a:rPr>
              <a:t>cellpadding</a:t>
            </a:r>
            <a:r>
              <a:rPr lang="es-AR" dirty="0">
                <a:solidFill>
                  <a:schemeClr val="bg1"/>
                </a:solidFill>
                <a:latin typeface="Inconsolata" panose="020B0609030003000000" pitchFamily="49" charset="0"/>
              </a:rPr>
              <a:t>="8" </a:t>
            </a:r>
            <a:r>
              <a:rPr lang="es-AR" dirty="0" err="1">
                <a:solidFill>
                  <a:schemeClr val="bg1"/>
                </a:solidFill>
                <a:latin typeface="Inconsolata" panose="020B0609030003000000" pitchFamily="49" charset="0"/>
              </a:rPr>
              <a:t>bgcolor</a:t>
            </a:r>
            <a:r>
              <a:rPr lang="es-AR" dirty="0">
                <a:solidFill>
                  <a:schemeClr val="bg1"/>
                </a:solidFill>
                <a:latin typeface="Inconsolata" panose="020B0609030003000000" pitchFamily="49" charset="0"/>
              </a:rPr>
              <a:t>="#FFFFFF"&gt;</a:t>
            </a:r>
          </a:p>
          <a:p>
            <a:r>
              <a:rPr lang="es-AR" dirty="0">
                <a:solidFill>
                  <a:schemeClr val="bg1"/>
                </a:solidFill>
                <a:latin typeface="Inconsolata" panose="020B0609030003000000" pitchFamily="49" charset="0"/>
              </a:rPr>
              <a:t>  &lt;</a:t>
            </a:r>
            <a:r>
              <a:rPr lang="es-AR" dirty="0" err="1">
                <a:solidFill>
                  <a:schemeClr val="bg1"/>
                </a:solidFill>
                <a:latin typeface="Inconsolata" panose="020B0609030003000000" pitchFamily="49" charset="0"/>
              </a:rPr>
              <a:t>tbody</a:t>
            </a:r>
            <a:r>
              <a:rPr lang="es-AR" dirty="0">
                <a:solidFill>
                  <a:schemeClr val="bg1"/>
                </a:solidFill>
                <a:latin typeface="Inconsolata" panose="020B0609030003000000" pitchFamily="49" charset="0"/>
              </a:rPr>
              <a:t>&gt;</a:t>
            </a:r>
          </a:p>
          <a:p>
            <a:r>
              <a:rPr lang="es-AR" dirty="0">
                <a:solidFill>
                  <a:schemeClr val="bg1"/>
                </a:solidFill>
                <a:latin typeface="Inconsolata" panose="020B0609030003000000" pitchFamily="49" charset="0"/>
              </a:rPr>
              <a:t>    &lt;</a:t>
            </a:r>
            <a:r>
              <a:rPr lang="es-AR" dirty="0" err="1">
                <a:solidFill>
                  <a:schemeClr val="bg1"/>
                </a:solidFill>
                <a:latin typeface="Inconsolata" panose="020B0609030003000000" pitchFamily="49" charset="0"/>
              </a:rPr>
              <a:t>tr</a:t>
            </a:r>
            <a:r>
              <a:rPr lang="es-AR" dirty="0">
                <a:solidFill>
                  <a:schemeClr val="bg1"/>
                </a:solidFill>
                <a:latin typeface="Inconsolata" panose="020B0609030003000000" pitchFamily="49" charset="0"/>
              </a:rPr>
              <a:t>&gt;</a:t>
            </a:r>
          </a:p>
          <a:p>
            <a:r>
              <a:rPr lang="es-AR" dirty="0">
                <a:solidFill>
                  <a:schemeClr val="bg1"/>
                </a:solidFill>
                <a:latin typeface="Inconsolata" panose="020B0609030003000000" pitchFamily="49" charset="0"/>
              </a:rPr>
              <a:t>      &lt;</a:t>
            </a:r>
            <a:r>
              <a:rPr lang="es-AR" dirty="0" err="1">
                <a:solidFill>
                  <a:schemeClr val="bg1"/>
                </a:solidFill>
                <a:latin typeface="Inconsolata" panose="020B0609030003000000" pitchFamily="49" charset="0"/>
              </a:rPr>
              <a:t>td</a:t>
            </a:r>
            <a:r>
              <a:rPr lang="es-AR" dirty="0">
                <a:solidFill>
                  <a:schemeClr val="bg1"/>
                </a:solidFill>
                <a:latin typeface="Inconsolata" panose="020B0609030003000000" pitchFamily="49" charset="0"/>
              </a:rPr>
              <a:t>&gt;</a:t>
            </a:r>
          </a:p>
          <a:p>
            <a:r>
              <a:rPr lang="es-AR" dirty="0">
                <a:solidFill>
                  <a:schemeClr val="bg1"/>
                </a:solidFill>
                <a:latin typeface="Inconsolata" panose="020B0609030003000000" pitchFamily="49" charset="0"/>
              </a:rPr>
              <a:t>        &lt;table </a:t>
            </a:r>
            <a:r>
              <a:rPr lang="es-AR" dirty="0" err="1">
                <a:solidFill>
                  <a:schemeClr val="bg1"/>
                </a:solidFill>
                <a:latin typeface="Inconsolata" panose="020B0609030003000000" pitchFamily="49" charset="0"/>
              </a:rPr>
              <a:t>align</a:t>
            </a:r>
            <a:r>
              <a:rPr lang="es-AR" dirty="0">
                <a:solidFill>
                  <a:schemeClr val="bg1"/>
                </a:solidFill>
                <a:latin typeface="Inconsolata" panose="020B0609030003000000" pitchFamily="49" charset="0"/>
              </a:rPr>
              <a:t>="</a:t>
            </a:r>
            <a:r>
              <a:rPr lang="es-AR" dirty="0" err="1">
                <a:solidFill>
                  <a:schemeClr val="bg1"/>
                </a:solidFill>
                <a:latin typeface="Inconsolata" panose="020B0609030003000000" pitchFamily="49" charset="0"/>
              </a:rPr>
              <a:t>left</a:t>
            </a:r>
            <a:r>
              <a:rPr lang="es-AR" dirty="0">
                <a:solidFill>
                  <a:schemeClr val="bg1"/>
                </a:solidFill>
                <a:latin typeface="Inconsolata" panose="020B0609030003000000" pitchFamily="49" charset="0"/>
              </a:rPr>
              <a:t>"&gt;</a:t>
            </a:r>
          </a:p>
          <a:p>
            <a:r>
              <a:rPr lang="es-AR" dirty="0">
                <a:solidFill>
                  <a:schemeClr val="bg1"/>
                </a:solidFill>
                <a:latin typeface="Inconsolata" panose="020B0609030003000000" pitchFamily="49" charset="0"/>
              </a:rPr>
              <a:t>          &lt;</a:t>
            </a:r>
            <a:r>
              <a:rPr lang="es-AR" dirty="0" err="1">
                <a:solidFill>
                  <a:schemeClr val="bg1"/>
                </a:solidFill>
                <a:latin typeface="Inconsolata" panose="020B0609030003000000" pitchFamily="49" charset="0"/>
              </a:rPr>
              <a:t>tbody</a:t>
            </a:r>
            <a:r>
              <a:rPr lang="es-AR" dirty="0">
                <a:solidFill>
                  <a:schemeClr val="bg1"/>
                </a:solidFill>
                <a:latin typeface="Inconsolata" panose="020B0609030003000000" pitchFamily="49" charset="0"/>
              </a:rPr>
              <a:t>&gt;</a:t>
            </a:r>
          </a:p>
          <a:p>
            <a:r>
              <a:rPr lang="es-AR" dirty="0">
                <a:solidFill>
                  <a:schemeClr val="bg1"/>
                </a:solidFill>
                <a:latin typeface="Inconsolata" panose="020B0609030003000000" pitchFamily="49" charset="0"/>
              </a:rPr>
              <a:t>            &lt;</a:t>
            </a:r>
            <a:r>
              <a:rPr lang="es-AR" dirty="0" err="1">
                <a:solidFill>
                  <a:schemeClr val="bg1"/>
                </a:solidFill>
                <a:latin typeface="Inconsolata" panose="020B0609030003000000" pitchFamily="49" charset="0"/>
              </a:rPr>
              <a:t>tr</a:t>
            </a:r>
            <a:r>
              <a:rPr lang="es-AR" dirty="0">
                <a:solidFill>
                  <a:schemeClr val="bg1"/>
                </a:solidFill>
                <a:latin typeface="Inconsolata" panose="020B0609030003000000" pitchFamily="49" charset="0"/>
              </a:rPr>
              <a:t>&gt;</a:t>
            </a:r>
          </a:p>
          <a:p>
            <a:r>
              <a:rPr lang="es-AR" dirty="0">
                <a:solidFill>
                  <a:schemeClr val="bg1"/>
                </a:solidFill>
                <a:latin typeface="Inconsolata" panose="020B0609030003000000" pitchFamily="49" charset="0"/>
              </a:rPr>
              <a:t>              &lt;</a:t>
            </a:r>
            <a:r>
              <a:rPr lang="es-AR" dirty="0" err="1">
                <a:solidFill>
                  <a:schemeClr val="bg1"/>
                </a:solidFill>
                <a:latin typeface="Inconsolata" panose="020B0609030003000000" pitchFamily="49" charset="0"/>
              </a:rPr>
              <a:t>td</a:t>
            </a:r>
            <a:r>
              <a:rPr lang="es-AR" dirty="0">
                <a:solidFill>
                  <a:schemeClr val="bg1"/>
                </a:solidFill>
                <a:latin typeface="Inconsolata" panose="020B0609030003000000" pitchFamily="49" charset="0"/>
              </a:rPr>
              <a:t>&gt;</a:t>
            </a:r>
            <a:r>
              <a:rPr lang="en-US" dirty="0">
                <a:solidFill>
                  <a:schemeClr val="bg1"/>
                </a:solidFill>
                <a:latin typeface="Inconsolata" panose="020B0609030003000000" pitchFamily="49" charset="0"/>
              </a:rPr>
              <a:t>&lt;</a:t>
            </a:r>
            <a:r>
              <a:rPr lang="en-US" dirty="0" err="1">
                <a:solidFill>
                  <a:schemeClr val="bg1"/>
                </a:solidFill>
                <a:latin typeface="Inconsolata" panose="020B0609030003000000" pitchFamily="49" charset="0"/>
              </a:rPr>
              <a:t>img</a:t>
            </a:r>
            <a:r>
              <a:rPr lang="en-US" dirty="0">
                <a:solidFill>
                  <a:schemeClr val="bg1"/>
                </a:solidFill>
                <a:latin typeface="Inconsolata" panose="020B0609030003000000" pitchFamily="49" charset="0"/>
              </a:rPr>
              <a:t> </a:t>
            </a:r>
            <a:r>
              <a:rPr lang="en-US" dirty="0" err="1">
                <a:solidFill>
                  <a:schemeClr val="bg1"/>
                </a:solidFill>
                <a:latin typeface="Inconsolata" panose="020B0609030003000000" pitchFamily="49" charset="0"/>
              </a:rPr>
              <a:t>src</a:t>
            </a:r>
            <a:r>
              <a:rPr lang="en-US" dirty="0">
                <a:solidFill>
                  <a:schemeClr val="bg1"/>
                </a:solidFill>
                <a:latin typeface="Inconsolata" panose="020B0609030003000000" pitchFamily="49" charset="0"/>
              </a:rPr>
              <a:t>="volume1.gif" width="266" height</a:t>
            </a:r>
            <a:endParaRPr lang="es-AR" dirty="0">
              <a:solidFill>
                <a:schemeClr val="bg1"/>
              </a:solidFill>
              <a:latin typeface="Inconsolata" panose="020B0609030003000000" pitchFamily="49" charset="0"/>
            </a:endParaRPr>
          </a:p>
          <a:p>
            <a:r>
              <a:rPr lang="es-AR" dirty="0">
                <a:solidFill>
                  <a:schemeClr val="bg1"/>
                </a:solidFill>
                <a:latin typeface="Inconsolata" panose="020B0609030003000000" pitchFamily="49" charset="0"/>
              </a:rPr>
              <a:t>            &lt;/</a:t>
            </a:r>
            <a:r>
              <a:rPr lang="es-AR" dirty="0" err="1">
                <a:solidFill>
                  <a:schemeClr val="bg1"/>
                </a:solidFill>
                <a:latin typeface="Inconsolata" panose="020B0609030003000000" pitchFamily="49" charset="0"/>
              </a:rPr>
              <a:t>tr</a:t>
            </a:r>
            <a:r>
              <a:rPr lang="es-AR" dirty="0">
                <a:solidFill>
                  <a:schemeClr val="bg1"/>
                </a:solidFill>
                <a:latin typeface="Inconsolata" panose="020B0609030003000000" pitchFamily="49" charset="0"/>
              </a:rPr>
              <a:t>&gt;</a:t>
            </a:r>
          </a:p>
          <a:p>
            <a:r>
              <a:rPr lang="es-AR" dirty="0">
                <a:solidFill>
                  <a:schemeClr val="bg1"/>
                </a:solidFill>
                <a:latin typeface="Inconsolata" panose="020B0609030003000000" pitchFamily="49" charset="0"/>
              </a:rPr>
              <a:t>          &lt;/</a:t>
            </a:r>
            <a:r>
              <a:rPr lang="es-AR" dirty="0" err="1">
                <a:solidFill>
                  <a:schemeClr val="bg1"/>
                </a:solidFill>
                <a:latin typeface="Inconsolata" panose="020B0609030003000000" pitchFamily="49" charset="0"/>
              </a:rPr>
              <a:t>tbody</a:t>
            </a:r>
            <a:r>
              <a:rPr lang="es-AR" dirty="0">
                <a:solidFill>
                  <a:schemeClr val="bg1"/>
                </a:solidFill>
                <a:latin typeface="Inconsolata" panose="020B0609030003000000" pitchFamily="49" charset="0"/>
              </a:rPr>
              <a:t>&gt;</a:t>
            </a:r>
          </a:p>
          <a:p>
            <a:r>
              <a:rPr lang="es-AR" dirty="0">
                <a:solidFill>
                  <a:schemeClr val="bg1"/>
                </a:solidFill>
                <a:latin typeface="Inconsolata" panose="020B0609030003000000" pitchFamily="49" charset="0"/>
              </a:rPr>
              <a:t>        &lt;/table&gt;</a:t>
            </a:r>
          </a:p>
          <a:p>
            <a:r>
              <a:rPr lang="es-AR" dirty="0">
                <a:solidFill>
                  <a:schemeClr val="bg1">
                    <a:alpha val="90000"/>
                  </a:schemeClr>
                </a:solidFill>
                <a:latin typeface="Inconsolata" panose="020B0609030003000000" pitchFamily="49" charset="0"/>
              </a:rPr>
              <a:t>      &lt;</a:t>
            </a:r>
            <a:r>
              <a:rPr lang="es-AR" dirty="0" err="1">
                <a:solidFill>
                  <a:schemeClr val="bg1">
                    <a:alpha val="90000"/>
                  </a:schemeClr>
                </a:solidFill>
                <a:latin typeface="Inconsolata" panose="020B0609030003000000" pitchFamily="49" charset="0"/>
              </a:rPr>
              <a:t>font</a:t>
            </a:r>
            <a:r>
              <a:rPr lang="es-AR" dirty="0">
                <a:solidFill>
                  <a:schemeClr val="bg1">
                    <a:alpha val="90000"/>
                  </a:schemeClr>
                </a:solidFill>
                <a:latin typeface="Inconsolata" panose="020B0609030003000000" pitchFamily="49" charset="0"/>
              </a:rPr>
              <a:t> </a:t>
            </a:r>
            <a:r>
              <a:rPr lang="es-AR" dirty="0" err="1">
                <a:solidFill>
                  <a:schemeClr val="bg1">
                    <a:alpha val="90000"/>
                  </a:schemeClr>
                </a:solidFill>
                <a:latin typeface="Inconsolata" panose="020B0609030003000000" pitchFamily="49" charset="0"/>
              </a:rPr>
              <a:t>size</a:t>
            </a:r>
            <a:r>
              <a:rPr lang="es-AR" dirty="0">
                <a:solidFill>
                  <a:schemeClr val="bg1">
                    <a:alpha val="90000"/>
                  </a:schemeClr>
                </a:solidFill>
                <a:latin typeface="Inconsolata" panose="020B0609030003000000" pitchFamily="49" charset="0"/>
              </a:rPr>
              <a:t>="3" </a:t>
            </a:r>
            <a:r>
              <a:rPr lang="es-AR" dirty="0" err="1">
                <a:solidFill>
                  <a:schemeClr val="bg1">
                    <a:alpha val="90000"/>
                  </a:schemeClr>
                </a:solidFill>
                <a:latin typeface="Inconsolata" panose="020B0609030003000000" pitchFamily="49" charset="0"/>
              </a:rPr>
              <a:t>face</a:t>
            </a:r>
            <a:r>
              <a:rPr lang="es-AR" dirty="0">
                <a:solidFill>
                  <a:schemeClr val="bg1">
                    <a:alpha val="90000"/>
                  </a:schemeClr>
                </a:solidFill>
                <a:latin typeface="Inconsolata" panose="020B0609030003000000" pitchFamily="49" charset="0"/>
              </a:rPr>
              <a:t>="</a:t>
            </a:r>
            <a:r>
              <a:rPr lang="es-AR" dirty="0" err="1">
                <a:solidFill>
                  <a:schemeClr val="bg1">
                    <a:alpha val="90000"/>
                  </a:schemeClr>
                </a:solidFill>
                <a:latin typeface="Inconsolata" panose="020B0609030003000000" pitchFamily="49" charset="0"/>
              </a:rPr>
              <a:t>arial</a:t>
            </a:r>
            <a:r>
              <a:rPr lang="es-AR" dirty="0">
                <a:solidFill>
                  <a:schemeClr val="bg1">
                    <a:alpha val="90000"/>
                  </a:schemeClr>
                </a:solidFill>
                <a:latin typeface="Inconsolata" panose="020B0609030003000000" pitchFamily="49" charset="0"/>
              </a:rPr>
              <a:t>, </a:t>
            </a:r>
            <a:r>
              <a:rPr lang="es-AR" dirty="0" err="1">
                <a:solidFill>
                  <a:schemeClr val="bg1">
                    <a:alpha val="90000"/>
                  </a:schemeClr>
                </a:solidFill>
                <a:latin typeface="Inconsolata" panose="020B0609030003000000" pitchFamily="49" charset="0"/>
              </a:rPr>
              <a:t>helvetica</a:t>
            </a:r>
            <a:r>
              <a:rPr lang="es-AR" dirty="0">
                <a:solidFill>
                  <a:schemeClr val="bg1">
                    <a:alpha val="90000"/>
                  </a:schemeClr>
                </a:solidFill>
                <a:latin typeface="Inconsolata" panose="020B0609030003000000" pitchFamily="49" charset="0"/>
              </a:rPr>
              <a:t>"&gt;</a:t>
            </a:r>
          </a:p>
          <a:p>
            <a:r>
              <a:rPr lang="es-AR" dirty="0">
                <a:solidFill>
                  <a:schemeClr val="bg1">
                    <a:alpha val="80000"/>
                  </a:schemeClr>
                </a:solidFill>
                <a:latin typeface="Inconsolata" panose="020B0609030003000000" pitchFamily="49" charset="0"/>
              </a:rPr>
              <a:t>        </a:t>
            </a:r>
            <a:r>
              <a:rPr lang="es-AR" dirty="0" err="1">
                <a:solidFill>
                  <a:schemeClr val="bg1">
                    <a:alpha val="80000"/>
                  </a:schemeClr>
                </a:solidFill>
                <a:latin typeface="Inconsolata" panose="020B0609030003000000" pitchFamily="49" charset="0"/>
              </a:rPr>
              <a:t>The</a:t>
            </a:r>
            <a:r>
              <a:rPr lang="es-AR" dirty="0">
                <a:solidFill>
                  <a:schemeClr val="bg1">
                    <a:alpha val="80000"/>
                  </a:schemeClr>
                </a:solidFill>
                <a:latin typeface="Inconsolata" panose="020B0609030003000000" pitchFamily="49" charset="0"/>
              </a:rPr>
              <a:t> </a:t>
            </a:r>
            <a:r>
              <a:rPr lang="es-AR" dirty="0" err="1">
                <a:solidFill>
                  <a:schemeClr val="bg1">
                    <a:alpha val="80000"/>
                  </a:schemeClr>
                </a:solidFill>
                <a:latin typeface="Inconsolata" panose="020B0609030003000000" pitchFamily="49" charset="0"/>
              </a:rPr>
              <a:t>world’s</a:t>
            </a:r>
            <a:r>
              <a:rPr lang="es-AR" dirty="0">
                <a:solidFill>
                  <a:schemeClr val="bg1">
                    <a:alpha val="80000"/>
                  </a:schemeClr>
                </a:solidFill>
                <a:latin typeface="Inconsolata" panose="020B0609030003000000" pitchFamily="49" charset="0"/>
              </a:rPr>
              <a:t> </a:t>
            </a:r>
            <a:r>
              <a:rPr lang="es-AR" dirty="0" err="1">
                <a:solidFill>
                  <a:schemeClr val="bg1">
                    <a:alpha val="80000"/>
                  </a:schemeClr>
                </a:solidFill>
                <a:latin typeface="Inconsolata" panose="020B0609030003000000" pitchFamily="49" charset="0"/>
              </a:rPr>
              <a:t>most</a:t>
            </a:r>
            <a:r>
              <a:rPr lang="es-AR" dirty="0">
                <a:solidFill>
                  <a:schemeClr val="bg1">
                    <a:alpha val="80000"/>
                  </a:schemeClr>
                </a:solidFill>
                <a:latin typeface="Inconsolata" panose="020B0609030003000000" pitchFamily="49" charset="0"/>
              </a:rPr>
              <a:t> </a:t>
            </a:r>
            <a:r>
              <a:rPr lang="es-AR" dirty="0" err="1">
                <a:solidFill>
                  <a:schemeClr val="bg1">
                    <a:alpha val="80000"/>
                  </a:schemeClr>
                </a:solidFill>
                <a:latin typeface="Inconsolata" panose="020B0609030003000000" pitchFamily="49" charset="0"/>
              </a:rPr>
              <a:t>powerful</a:t>
            </a:r>
            <a:r>
              <a:rPr lang="es-AR" dirty="0">
                <a:solidFill>
                  <a:schemeClr val="bg1">
                    <a:alpha val="80000"/>
                  </a:schemeClr>
                </a:solidFill>
                <a:latin typeface="Inconsolata" panose="020B0609030003000000" pitchFamily="49" charset="0"/>
              </a:rPr>
              <a:t> software </a:t>
            </a:r>
            <a:r>
              <a:rPr lang="es-AR" dirty="0" err="1">
                <a:solidFill>
                  <a:schemeClr val="bg1">
                    <a:alpha val="80000"/>
                  </a:schemeClr>
                </a:solidFill>
                <a:latin typeface="Inconsolata" panose="020B0609030003000000" pitchFamily="49" charset="0"/>
              </a:rPr>
              <a:t>for</a:t>
            </a:r>
            <a:r>
              <a:rPr lang="es-AR" dirty="0">
                <a:solidFill>
                  <a:schemeClr val="bg1">
                    <a:alpha val="80000"/>
                  </a:schemeClr>
                </a:solidFill>
                <a:latin typeface="Inconsolata" panose="020B0609030003000000" pitchFamily="49" charset="0"/>
              </a:rPr>
              <a:t> </a:t>
            </a:r>
            <a:r>
              <a:rPr lang="es-AR" dirty="0" err="1">
                <a:solidFill>
                  <a:schemeClr val="bg1">
                    <a:alpha val="80000"/>
                  </a:schemeClr>
                </a:solidFill>
                <a:latin typeface="Inconsolata" panose="020B0609030003000000" pitchFamily="49" charset="0"/>
              </a:rPr>
              <a:t>math</a:t>
            </a:r>
            <a:r>
              <a:rPr lang="es-AR" dirty="0">
                <a:solidFill>
                  <a:schemeClr val="bg1">
                    <a:alpha val="80000"/>
                  </a:schemeClr>
                </a:solidFill>
                <a:latin typeface="Inconsolata" panose="020B0609030003000000" pitchFamily="49" charset="0"/>
              </a:rPr>
              <a:t> and</a:t>
            </a:r>
          </a:p>
          <a:p>
            <a:r>
              <a:rPr lang="es-AR" dirty="0">
                <a:solidFill>
                  <a:schemeClr val="bg1">
                    <a:alpha val="80000"/>
                  </a:schemeClr>
                </a:solidFill>
                <a:latin typeface="Inconsolata" panose="020B0609030003000000" pitchFamily="49" charset="0"/>
              </a:rPr>
              <a:t>      </a:t>
            </a:r>
            <a:r>
              <a:rPr lang="es-AR" dirty="0">
                <a:solidFill>
                  <a:schemeClr val="bg1">
                    <a:alpha val="70000"/>
                  </a:schemeClr>
                </a:solidFill>
                <a:latin typeface="Inconsolata" panose="020B0609030003000000" pitchFamily="49" charset="0"/>
              </a:rPr>
              <a:t>  </a:t>
            </a:r>
            <a:r>
              <a:rPr lang="es-AR" dirty="0" err="1">
                <a:solidFill>
                  <a:schemeClr val="bg1">
                    <a:alpha val="70000"/>
                  </a:schemeClr>
                </a:solidFill>
                <a:latin typeface="Inconsolata" panose="020B0609030003000000" pitchFamily="49" charset="0"/>
              </a:rPr>
              <a:t>interactive</a:t>
            </a:r>
            <a:r>
              <a:rPr lang="es-AR" dirty="0">
                <a:solidFill>
                  <a:schemeClr val="bg1">
                    <a:alpha val="70000"/>
                  </a:schemeClr>
                </a:solidFill>
                <a:latin typeface="Inconsolata" panose="020B0609030003000000" pitchFamily="49" charset="0"/>
              </a:rPr>
              <a:t>, </a:t>
            </a:r>
            <a:r>
              <a:rPr lang="es-AR" dirty="0" err="1">
                <a:solidFill>
                  <a:schemeClr val="bg1">
                    <a:alpha val="70000"/>
                  </a:schemeClr>
                </a:solidFill>
                <a:latin typeface="Inconsolata" panose="020B0609030003000000" pitchFamily="49" charset="0"/>
              </a:rPr>
              <a:t>dynamic</a:t>
            </a:r>
            <a:r>
              <a:rPr lang="es-AR" dirty="0">
                <a:solidFill>
                  <a:schemeClr val="bg1">
                    <a:alpha val="70000"/>
                  </a:schemeClr>
                </a:solidFill>
                <a:latin typeface="Inconsolata" panose="020B0609030003000000" pitchFamily="49" charset="0"/>
              </a:rPr>
              <a:t>, </a:t>
            </a:r>
            <a:r>
              <a:rPr lang="es-AR" dirty="0" err="1">
                <a:solidFill>
                  <a:schemeClr val="bg1">
                    <a:alpha val="70000"/>
                  </a:schemeClr>
                </a:solidFill>
                <a:latin typeface="Inconsolata" panose="020B0609030003000000" pitchFamily="49" charset="0"/>
              </a:rPr>
              <a:t>photorealistic</a:t>
            </a:r>
            <a:r>
              <a:rPr lang="es-AR" dirty="0">
                <a:solidFill>
                  <a:schemeClr val="bg1">
                    <a:alpha val="70000"/>
                  </a:schemeClr>
                </a:solidFill>
                <a:latin typeface="Inconsolata" panose="020B0609030003000000" pitchFamily="49" charset="0"/>
              </a:rPr>
              <a:t> 2D, 3D, 4D, </a:t>
            </a:r>
          </a:p>
          <a:p>
            <a:r>
              <a:rPr lang="es-AR" dirty="0">
                <a:solidFill>
                  <a:schemeClr val="bg1"/>
                </a:solidFill>
                <a:latin typeface="Inconsolata" panose="020B0609030003000000" pitchFamily="49" charset="0"/>
              </a:rPr>
              <a:t>        </a:t>
            </a:r>
            <a:r>
              <a:rPr lang="es-AR" dirty="0" err="1">
                <a:solidFill>
                  <a:schemeClr val="bg1">
                    <a:alpha val="60000"/>
                  </a:schemeClr>
                </a:solidFill>
                <a:latin typeface="Inconsolata" panose="020B0609030003000000" pitchFamily="49" charset="0"/>
              </a:rPr>
              <a:t>easy</a:t>
            </a:r>
            <a:r>
              <a:rPr lang="es-AR" dirty="0">
                <a:solidFill>
                  <a:schemeClr val="bg1">
                    <a:alpha val="60000"/>
                  </a:schemeClr>
                </a:solidFill>
                <a:latin typeface="Inconsolata" panose="020B0609030003000000" pitchFamily="49" charset="0"/>
              </a:rPr>
              <a:t> </a:t>
            </a:r>
            <a:r>
              <a:rPr lang="es-AR" dirty="0" err="1">
                <a:solidFill>
                  <a:schemeClr val="bg1">
                    <a:alpha val="60000"/>
                  </a:schemeClr>
                </a:solidFill>
                <a:latin typeface="Inconsolata" panose="020B0609030003000000" pitchFamily="49" charset="0"/>
              </a:rPr>
              <a:t>to</a:t>
            </a:r>
            <a:r>
              <a:rPr lang="es-AR" dirty="0">
                <a:solidFill>
                  <a:schemeClr val="bg1">
                    <a:alpha val="60000"/>
                  </a:schemeClr>
                </a:solidFill>
                <a:latin typeface="Inconsolata" panose="020B0609030003000000" pitchFamily="49" charset="0"/>
              </a:rPr>
              <a:t> use </a:t>
            </a:r>
            <a:r>
              <a:rPr lang="es-AR" dirty="0" err="1">
                <a:solidFill>
                  <a:schemeClr val="bg1">
                    <a:alpha val="60000"/>
                  </a:schemeClr>
                </a:solidFill>
                <a:latin typeface="Inconsolata" panose="020B0609030003000000" pitchFamily="49" charset="0"/>
              </a:rPr>
              <a:t>that</a:t>
            </a:r>
            <a:r>
              <a:rPr lang="es-AR" dirty="0">
                <a:solidFill>
                  <a:schemeClr val="bg1">
                    <a:alpha val="60000"/>
                  </a:schemeClr>
                </a:solidFill>
                <a:latin typeface="Inconsolata" panose="020B0609030003000000" pitchFamily="49" charset="0"/>
              </a:rPr>
              <a:t> </a:t>
            </a:r>
            <a:r>
              <a:rPr lang="es-AR" dirty="0" err="1">
                <a:solidFill>
                  <a:schemeClr val="bg1">
                    <a:alpha val="60000"/>
                  </a:schemeClr>
                </a:solidFill>
                <a:latin typeface="Inconsolata" panose="020B0609030003000000" pitchFamily="49" charset="0"/>
              </a:rPr>
              <a:t>even</a:t>
            </a:r>
            <a:r>
              <a:rPr lang="es-AR" dirty="0">
                <a:solidFill>
                  <a:schemeClr val="bg1">
                    <a:alpha val="60000"/>
                  </a:schemeClr>
                </a:solidFill>
                <a:latin typeface="Inconsolata" panose="020B0609030003000000" pitchFamily="49" charset="0"/>
              </a:rPr>
              <a:t> junior </a:t>
            </a:r>
            <a:r>
              <a:rPr lang="es-AR" dirty="0" err="1">
                <a:solidFill>
                  <a:schemeClr val="bg1">
                    <a:alpha val="60000"/>
                  </a:schemeClr>
                </a:solidFill>
                <a:latin typeface="Inconsolata" panose="020B0609030003000000" pitchFamily="49" charset="0"/>
              </a:rPr>
              <a:t>high</a:t>
            </a:r>
            <a:r>
              <a:rPr lang="es-AR" dirty="0">
                <a:solidFill>
                  <a:schemeClr val="bg1">
                    <a:alpha val="60000"/>
                  </a:schemeClr>
                </a:solidFill>
                <a:latin typeface="Inconsolata" panose="020B0609030003000000" pitchFamily="49" charset="0"/>
              </a:rPr>
              <a:t> and senior </a:t>
            </a:r>
            <a:r>
              <a:rPr lang="es-AR" dirty="0" err="1">
                <a:solidFill>
                  <a:schemeClr val="bg1">
                    <a:alpha val="60000"/>
                  </a:schemeClr>
                </a:solidFill>
                <a:latin typeface="Inconsolata" panose="020B0609030003000000" pitchFamily="49" charset="0"/>
              </a:rPr>
              <a:t>high</a:t>
            </a:r>
            <a:endParaRPr lang="es-AR" dirty="0">
              <a:solidFill>
                <a:schemeClr val="bg1">
                  <a:alpha val="60000"/>
                </a:schemeClr>
              </a:solidFill>
              <a:latin typeface="Inconsolata" panose="020B0609030003000000" pitchFamily="49" charset="0"/>
            </a:endParaRPr>
          </a:p>
          <a:p>
            <a:r>
              <a:rPr lang="es-AR" dirty="0">
                <a:solidFill>
                  <a:schemeClr val="bg1">
                    <a:alpha val="50000"/>
                  </a:schemeClr>
                </a:solidFill>
                <a:latin typeface="Inconsolata" panose="020B0609030003000000" pitchFamily="49" charset="0"/>
              </a:rPr>
              <a:t>        </a:t>
            </a:r>
            <a:r>
              <a:rPr lang="es-AR" dirty="0" err="1">
                <a:solidFill>
                  <a:schemeClr val="bg1">
                    <a:alpha val="50000"/>
                  </a:schemeClr>
                </a:solidFill>
                <a:latin typeface="Inconsolata" panose="020B0609030003000000" pitchFamily="49" charset="0"/>
              </a:rPr>
              <a:t>published</a:t>
            </a:r>
            <a:r>
              <a:rPr lang="es-AR" dirty="0">
                <a:solidFill>
                  <a:schemeClr val="bg1">
                    <a:alpha val="50000"/>
                  </a:schemeClr>
                </a:solidFill>
                <a:latin typeface="Inconsolata" panose="020B0609030003000000" pitchFamily="49" charset="0"/>
              </a:rPr>
              <a:t>.  </a:t>
            </a:r>
            <a:r>
              <a:rPr lang="es-AR" dirty="0" err="1">
                <a:solidFill>
                  <a:schemeClr val="bg1">
                    <a:alpha val="50000"/>
                  </a:schemeClr>
                </a:solidFill>
                <a:latin typeface="Inconsolata" panose="020B0609030003000000" pitchFamily="49" charset="0"/>
              </a:rPr>
              <a:t>Includes</a:t>
            </a:r>
            <a:r>
              <a:rPr lang="es-AR" dirty="0">
                <a:solidFill>
                  <a:schemeClr val="bg1">
                    <a:alpha val="50000"/>
                  </a:schemeClr>
                </a:solidFill>
                <a:latin typeface="Inconsolata" panose="020B0609030003000000" pitchFamily="49" charset="0"/>
              </a:rPr>
              <a:t> </a:t>
            </a:r>
            <a:r>
              <a:rPr lang="es-AR" dirty="0" err="1">
                <a:solidFill>
                  <a:schemeClr val="bg1">
                    <a:alpha val="50000"/>
                  </a:schemeClr>
                </a:solidFill>
                <a:latin typeface="Inconsolata" panose="020B0609030003000000" pitchFamily="49" charset="0"/>
              </a:rPr>
              <a:t>hundreds</a:t>
            </a:r>
            <a:r>
              <a:rPr lang="es-AR" dirty="0">
                <a:solidFill>
                  <a:schemeClr val="bg1">
                    <a:alpha val="50000"/>
                  </a:schemeClr>
                </a:solidFill>
                <a:latin typeface="Inconsolata" panose="020B0609030003000000" pitchFamily="49" charset="0"/>
              </a:rPr>
              <a:t> </a:t>
            </a:r>
            <a:r>
              <a:rPr lang="es-AR" dirty="0" err="1">
                <a:solidFill>
                  <a:schemeClr val="bg1">
                    <a:alpha val="50000"/>
                  </a:schemeClr>
                </a:solidFill>
                <a:latin typeface="Inconsolata" panose="020B0609030003000000" pitchFamily="49" charset="0"/>
              </a:rPr>
              <a:t>of</a:t>
            </a:r>
            <a:r>
              <a:rPr lang="es-AR" dirty="0">
                <a:solidFill>
                  <a:schemeClr val="bg1">
                    <a:alpha val="50000"/>
                  </a:schemeClr>
                </a:solidFill>
                <a:latin typeface="Inconsolata" panose="020B0609030003000000" pitchFamily="49" charset="0"/>
              </a:rPr>
              <a:t> </a:t>
            </a:r>
            <a:r>
              <a:rPr lang="es-AR" dirty="0" err="1">
                <a:solidFill>
                  <a:schemeClr val="bg1">
                    <a:alpha val="50000"/>
                  </a:schemeClr>
                </a:solidFill>
                <a:latin typeface="Inconsolata" panose="020B0609030003000000" pitchFamily="49" charset="0"/>
              </a:rPr>
              <a:t>examples</a:t>
            </a:r>
            <a:r>
              <a:rPr lang="es-AR" dirty="0">
                <a:solidFill>
                  <a:schemeClr val="bg1">
                    <a:alpha val="50000"/>
                  </a:schemeClr>
                </a:solidFill>
                <a:latin typeface="Inconsolata" panose="020B0609030003000000" pitchFamily="49" charset="0"/>
              </a:rPr>
              <a:t> </a:t>
            </a:r>
            <a:r>
              <a:rPr lang="es-AR" dirty="0" err="1">
                <a:solidFill>
                  <a:schemeClr val="bg1">
                    <a:alpha val="50000"/>
                  </a:schemeClr>
                </a:solidFill>
                <a:latin typeface="Inconsolata" panose="020B0609030003000000" pitchFamily="49" charset="0"/>
              </a:rPr>
              <a:t>contrib</a:t>
            </a:r>
            <a:endParaRPr lang="es-AR" dirty="0">
              <a:solidFill>
                <a:schemeClr val="bg1">
                  <a:alpha val="50000"/>
                </a:schemeClr>
              </a:solidFill>
              <a:latin typeface="Inconsolata" panose="020B0609030003000000" pitchFamily="49" charset="0"/>
            </a:endParaRPr>
          </a:p>
          <a:p>
            <a:r>
              <a:rPr lang="es-AR" dirty="0">
                <a:solidFill>
                  <a:schemeClr val="bg1"/>
                </a:solidFill>
                <a:latin typeface="Inconsolata" panose="020B0609030003000000" pitchFamily="49" charset="0"/>
              </a:rPr>
              <a:t>        </a:t>
            </a:r>
            <a:r>
              <a:rPr lang="es-AR" dirty="0" err="1">
                <a:solidFill>
                  <a:schemeClr val="bg1">
                    <a:alpha val="40000"/>
                  </a:schemeClr>
                </a:solidFill>
                <a:latin typeface="Inconsolata" panose="020B0609030003000000" pitchFamily="49" charset="0"/>
              </a:rPr>
              <a:t>world</a:t>
            </a:r>
            <a:r>
              <a:rPr lang="es-AR" dirty="0">
                <a:solidFill>
                  <a:schemeClr val="bg1">
                    <a:alpha val="40000"/>
                  </a:schemeClr>
                </a:solidFill>
                <a:latin typeface="Inconsolata" panose="020B0609030003000000" pitchFamily="49" charset="0"/>
              </a:rPr>
              <a:t>.</a:t>
            </a:r>
          </a:p>
          <a:p>
            <a:r>
              <a:rPr lang="es-AR" dirty="0">
                <a:solidFill>
                  <a:schemeClr val="bg1">
                    <a:alpha val="30000"/>
                  </a:schemeClr>
                </a:solidFill>
                <a:latin typeface="Inconsolata" panose="020B0609030003000000" pitchFamily="49" charset="0"/>
              </a:rPr>
              <a:t>        &lt;</a:t>
            </a:r>
            <a:r>
              <a:rPr lang="es-AR" dirty="0" err="1">
                <a:solidFill>
                  <a:schemeClr val="bg1">
                    <a:alpha val="30000"/>
                  </a:schemeClr>
                </a:solidFill>
                <a:latin typeface="Inconsolata" panose="020B0609030003000000" pitchFamily="49" charset="0"/>
              </a:rPr>
              <a:t>br</a:t>
            </a:r>
            <a:r>
              <a:rPr lang="es-AR" dirty="0">
                <a:solidFill>
                  <a:schemeClr val="bg1">
                    <a:alpha val="30000"/>
                  </a:schemeClr>
                </a:solidFill>
                <a:latin typeface="Inconsolata" panose="020B0609030003000000" pitchFamily="49" charset="0"/>
              </a:rPr>
              <a:t>&gt;&amp;</a:t>
            </a:r>
            <a:r>
              <a:rPr lang="es-AR" dirty="0" err="1">
                <a:solidFill>
                  <a:schemeClr val="bg1">
                    <a:alpha val="30000"/>
                  </a:schemeClr>
                </a:solidFill>
                <a:latin typeface="Inconsolata" panose="020B0609030003000000" pitchFamily="49" charset="0"/>
              </a:rPr>
              <a:t>nbsp</a:t>
            </a:r>
            <a:r>
              <a:rPr lang="es-AR" dirty="0">
                <a:solidFill>
                  <a:schemeClr val="bg1">
                    <a:alpha val="30000"/>
                  </a:schemeClr>
                </a:solidFill>
                <a:latin typeface="Inconsolata" panose="020B0609030003000000" pitchFamily="49" charset="0"/>
              </a:rPr>
              <a:t>;&lt;</a:t>
            </a:r>
            <a:r>
              <a:rPr lang="es-AR" dirty="0" err="1">
                <a:solidFill>
                  <a:schemeClr val="bg1">
                    <a:alpha val="30000"/>
                  </a:schemeClr>
                </a:solidFill>
                <a:latin typeface="Inconsolata" panose="020B0609030003000000" pitchFamily="49" charset="0"/>
              </a:rPr>
              <a:t>br</a:t>
            </a:r>
            <a:r>
              <a:rPr lang="es-AR" dirty="0">
                <a:solidFill>
                  <a:schemeClr val="bg1">
                    <a:alpha val="30000"/>
                  </a:schemeClr>
                </a:solidFill>
                <a:latin typeface="Inconsolata" panose="020B0609030003000000" pitchFamily="49" charset="0"/>
              </a:rPr>
              <a:t>&gt;</a:t>
            </a:r>
          </a:p>
          <a:p>
            <a:r>
              <a:rPr lang="es-AR" dirty="0">
                <a:solidFill>
                  <a:schemeClr val="bg1">
                    <a:alpha val="20000"/>
                  </a:schemeClr>
                </a:solidFill>
                <a:latin typeface="Inconsolata" panose="020B0609030003000000" pitchFamily="49" charset="0"/>
              </a:rPr>
              <a:t>        </a:t>
            </a:r>
            <a:r>
              <a:rPr lang="es-AR" dirty="0" err="1">
                <a:solidFill>
                  <a:schemeClr val="bg1">
                    <a:alpha val="20000"/>
                  </a:schemeClr>
                </a:solidFill>
                <a:latin typeface="Inconsolata" panose="020B0609030003000000" pitchFamily="49" charset="0"/>
              </a:rPr>
              <a:t>Over</a:t>
            </a:r>
            <a:r>
              <a:rPr lang="es-AR" dirty="0">
                <a:solidFill>
                  <a:schemeClr val="bg1">
                    <a:alpha val="20000"/>
                  </a:schemeClr>
                </a:solidFill>
                <a:latin typeface="Inconsolata" panose="020B0609030003000000" pitchFamily="49" charset="0"/>
              </a:rPr>
              <a:t> </a:t>
            </a:r>
            <a:r>
              <a:rPr lang="es-AR" dirty="0" err="1">
                <a:solidFill>
                  <a:schemeClr val="bg1">
                    <a:alpha val="20000"/>
                  </a:schemeClr>
                </a:solidFill>
                <a:latin typeface="Inconsolata" panose="020B0609030003000000" pitchFamily="49" charset="0"/>
              </a:rPr>
              <a:t>two</a:t>
            </a:r>
            <a:r>
              <a:rPr lang="es-AR" dirty="0">
                <a:solidFill>
                  <a:schemeClr val="bg1">
                    <a:alpha val="20000"/>
                  </a:schemeClr>
                </a:solidFill>
                <a:latin typeface="Inconsolata" panose="020B0609030003000000" pitchFamily="49" charset="0"/>
              </a:rPr>
              <a:t> </a:t>
            </a:r>
            <a:r>
              <a:rPr lang="es-AR" dirty="0" err="1">
                <a:solidFill>
                  <a:schemeClr val="bg1">
                    <a:alpha val="20000"/>
                  </a:schemeClr>
                </a:solidFill>
                <a:latin typeface="Inconsolata" panose="020B0609030003000000" pitchFamily="49" charset="0"/>
              </a:rPr>
              <a:t>million</a:t>
            </a:r>
            <a:r>
              <a:rPr lang="es-AR" dirty="0">
                <a:solidFill>
                  <a:schemeClr val="bg1">
                    <a:alpha val="20000"/>
                  </a:schemeClr>
                </a:solidFill>
                <a:latin typeface="Inconsolata" panose="020B0609030003000000" pitchFamily="49" charset="0"/>
              </a:rPr>
              <a:t> </a:t>
            </a:r>
            <a:r>
              <a:rPr lang="es-AR" dirty="0" err="1">
                <a:solidFill>
                  <a:schemeClr val="bg1">
                    <a:alpha val="20000"/>
                  </a:schemeClr>
                </a:solidFill>
                <a:latin typeface="Inconsolata" panose="020B0609030003000000" pitchFamily="49" charset="0"/>
              </a:rPr>
              <a:t>mathematicians</a:t>
            </a:r>
            <a:r>
              <a:rPr lang="es-AR" dirty="0">
                <a:solidFill>
                  <a:schemeClr val="bg1">
                    <a:alpha val="20000"/>
                  </a:schemeClr>
                </a:solidFill>
                <a:latin typeface="Inconsolata" panose="020B0609030003000000" pitchFamily="49" charset="0"/>
              </a:rPr>
              <a:t>, </a:t>
            </a:r>
            <a:r>
              <a:rPr lang="es-AR" dirty="0" err="1">
                <a:solidFill>
                  <a:schemeClr val="bg1">
                    <a:alpha val="20000"/>
                  </a:schemeClr>
                </a:solidFill>
                <a:latin typeface="Inconsolata" panose="020B0609030003000000" pitchFamily="49" charset="0"/>
              </a:rPr>
              <a:t>physicists</a:t>
            </a:r>
            <a:r>
              <a:rPr lang="es-AR" dirty="0">
                <a:solidFill>
                  <a:schemeClr val="bg1">
                    <a:alpha val="20000"/>
                  </a:schemeClr>
                </a:solidFill>
                <a:latin typeface="Inconsolata" panose="020B0609030003000000" pitchFamily="49" charset="0"/>
              </a:rPr>
              <a:t>, </a:t>
            </a:r>
            <a:r>
              <a:rPr lang="es-AR" dirty="0" err="1">
                <a:solidFill>
                  <a:schemeClr val="bg1">
                    <a:alpha val="20000"/>
                  </a:schemeClr>
                </a:solidFill>
                <a:latin typeface="Inconsolata" panose="020B0609030003000000" pitchFamily="49" charset="0"/>
              </a:rPr>
              <a:t>teac</a:t>
            </a:r>
            <a:endParaRPr lang="es-AR" dirty="0">
              <a:solidFill>
                <a:schemeClr val="bg1">
                  <a:alpha val="20000"/>
                </a:schemeClr>
              </a:solidFill>
              <a:latin typeface="Inconsolata" panose="020B0609030003000000" pitchFamily="49" charset="0"/>
            </a:endParaRPr>
          </a:p>
          <a:p>
            <a:r>
              <a:rPr lang="es-AR" dirty="0">
                <a:solidFill>
                  <a:schemeClr val="bg1"/>
                </a:solidFill>
                <a:latin typeface="Inconsolata" panose="020B0609030003000000" pitchFamily="49" charset="0"/>
              </a:rPr>
              <a:t>        </a:t>
            </a:r>
            <a:r>
              <a:rPr lang="es-AR" dirty="0" err="1">
                <a:solidFill>
                  <a:schemeClr val="bg1">
                    <a:alpha val="10000"/>
                  </a:schemeClr>
                </a:solidFill>
                <a:latin typeface="Inconsolata" panose="020B0609030003000000" pitchFamily="49" charset="0"/>
              </a:rPr>
              <a:t>students</a:t>
            </a:r>
            <a:r>
              <a:rPr lang="es-AR" dirty="0">
                <a:solidFill>
                  <a:schemeClr val="bg1">
                    <a:alpha val="10000"/>
                  </a:schemeClr>
                </a:solidFill>
                <a:latin typeface="Inconsolata" panose="020B0609030003000000" pitchFamily="49" charset="0"/>
              </a:rPr>
              <a:t> at </a:t>
            </a:r>
            <a:r>
              <a:rPr lang="es-AR" dirty="0" err="1">
                <a:solidFill>
                  <a:schemeClr val="bg1">
                    <a:alpha val="10000"/>
                  </a:schemeClr>
                </a:solidFill>
                <a:latin typeface="Inconsolata" panose="020B0609030003000000" pitchFamily="49" charset="0"/>
              </a:rPr>
              <a:t>over</a:t>
            </a:r>
            <a:r>
              <a:rPr lang="es-AR" dirty="0">
                <a:solidFill>
                  <a:schemeClr val="bg1">
                    <a:alpha val="10000"/>
                  </a:schemeClr>
                </a:solidFill>
                <a:latin typeface="Inconsolata" panose="020B0609030003000000" pitchFamily="49" charset="0"/>
              </a:rPr>
              <a:t> 1,000 </a:t>
            </a:r>
            <a:r>
              <a:rPr lang="es-AR" dirty="0" err="1">
                <a:solidFill>
                  <a:schemeClr val="bg1">
                    <a:alpha val="10000"/>
                  </a:schemeClr>
                </a:solidFill>
                <a:latin typeface="Inconsolata" panose="020B0609030003000000" pitchFamily="49" charset="0"/>
              </a:rPr>
              <a:t>colleges</a:t>
            </a:r>
            <a:r>
              <a:rPr lang="es-AR" dirty="0">
                <a:solidFill>
                  <a:schemeClr val="bg1">
                    <a:alpha val="10000"/>
                  </a:schemeClr>
                </a:solidFill>
                <a:latin typeface="Inconsolata" panose="020B0609030003000000" pitchFamily="49" charset="0"/>
              </a:rPr>
              <a:t>, </a:t>
            </a:r>
            <a:r>
              <a:rPr lang="es-AR" dirty="0" err="1">
                <a:solidFill>
                  <a:schemeClr val="bg1">
                    <a:alpha val="10000"/>
                  </a:schemeClr>
                </a:solidFill>
                <a:latin typeface="Inconsolata" panose="020B0609030003000000" pitchFamily="49" charset="0"/>
              </a:rPr>
              <a:t>universities</a:t>
            </a:r>
            <a:r>
              <a:rPr lang="es-AR" dirty="0">
                <a:solidFill>
                  <a:schemeClr val="bg1">
                    <a:alpha val="10000"/>
                  </a:schemeClr>
                </a:solidFill>
                <a:latin typeface="Inconsolata" panose="020B0609030003000000" pitchFamily="49" charset="0"/>
              </a:rPr>
              <a:t> and</a:t>
            </a:r>
          </a:p>
        </p:txBody>
      </p:sp>
      <p:sp>
        <p:nvSpPr>
          <p:cNvPr id="7" name="CuadroTexto 6">
            <a:extLst>
              <a:ext uri="{FF2B5EF4-FFF2-40B4-BE49-F238E27FC236}">
                <a16:creationId xmlns:a16="http://schemas.microsoft.com/office/drawing/2014/main" id="{77A64D13-C0BE-475D-B927-5494C41E4B68}"/>
              </a:ext>
            </a:extLst>
          </p:cNvPr>
          <p:cNvSpPr txBox="1"/>
          <p:nvPr/>
        </p:nvSpPr>
        <p:spPr>
          <a:xfrm>
            <a:off x="490784" y="119132"/>
            <a:ext cx="8396378" cy="707886"/>
          </a:xfrm>
          <a:prstGeom prst="rect">
            <a:avLst/>
          </a:prstGeom>
          <a:noFill/>
        </p:spPr>
        <p:txBody>
          <a:bodyPr wrap="square" rtlCol="0">
            <a:spAutoFit/>
          </a:bodyPr>
          <a:lstStyle/>
          <a:p>
            <a:r>
              <a:rPr lang="es-AR" sz="4000" dirty="0">
                <a:solidFill>
                  <a:schemeClr val="bg1"/>
                </a:solidFill>
                <a:latin typeface="Inconsolata" panose="020B0609030003000000" pitchFamily="49" charset="0"/>
              </a:rPr>
              <a:t>-Tablas HTML </a:t>
            </a:r>
            <a:r>
              <a:rPr lang="es-AR" sz="2800" dirty="0">
                <a:solidFill>
                  <a:schemeClr val="bg1"/>
                </a:solidFill>
                <a:latin typeface="Inconsolata" panose="020B0609030003000000" pitchFamily="49" charset="0"/>
              </a:rPr>
              <a:t>(</a:t>
            </a:r>
            <a:r>
              <a:rPr lang="es-AR" sz="2800" dirty="0" err="1">
                <a:solidFill>
                  <a:schemeClr val="bg1"/>
                </a:solidFill>
                <a:latin typeface="Inconsolata" panose="020B0609030003000000" pitchFamily="49" charset="0"/>
              </a:rPr>
              <a:t>old</a:t>
            </a:r>
            <a:r>
              <a:rPr lang="es-AR" sz="2800" dirty="0">
                <a:solidFill>
                  <a:schemeClr val="bg1"/>
                </a:solidFill>
                <a:latin typeface="Inconsolata" panose="020B0609030003000000" pitchFamily="49" charset="0"/>
              </a:rPr>
              <a:t> </a:t>
            </a:r>
            <a:r>
              <a:rPr lang="es-AR" sz="2800" dirty="0" err="1">
                <a:solidFill>
                  <a:schemeClr val="bg1"/>
                </a:solidFill>
                <a:latin typeface="Inconsolata" panose="020B0609030003000000" pitchFamily="49" charset="0"/>
              </a:rPr>
              <a:t>school</a:t>
            </a:r>
            <a:r>
              <a:rPr lang="es-AR" sz="2800" dirty="0">
                <a:solidFill>
                  <a:schemeClr val="bg1"/>
                </a:solidFill>
                <a:latin typeface="Inconsolata" panose="020B0609030003000000" pitchFamily="49" charset="0"/>
              </a:rPr>
              <a:t>)</a:t>
            </a:r>
            <a:endParaRPr lang="es-AR" sz="4000" dirty="0">
              <a:solidFill>
                <a:schemeClr val="bg1"/>
              </a:solidFill>
              <a:latin typeface="Inconsolata" panose="020B0609030003000000" pitchFamily="49" charset="0"/>
            </a:endParaRPr>
          </a:p>
        </p:txBody>
      </p:sp>
      <p:sp>
        <p:nvSpPr>
          <p:cNvPr id="2" name="Rectángulo 1">
            <a:extLst>
              <a:ext uri="{FF2B5EF4-FFF2-40B4-BE49-F238E27FC236}">
                <a16:creationId xmlns:a16="http://schemas.microsoft.com/office/drawing/2014/main" id="{D36C59E0-0ABE-4FEC-BB62-3DFA1FD4BB6B}"/>
              </a:ext>
            </a:extLst>
          </p:cNvPr>
          <p:cNvSpPr/>
          <p:nvPr/>
        </p:nvSpPr>
        <p:spPr>
          <a:xfrm>
            <a:off x="4540579" y="5407742"/>
            <a:ext cx="955711" cy="261610"/>
          </a:xfrm>
          <a:prstGeom prst="rect">
            <a:avLst/>
          </a:prstGeom>
        </p:spPr>
        <p:txBody>
          <a:bodyPr wrap="none">
            <a:spAutoFit/>
          </a:bodyPr>
          <a:lstStyle/>
          <a:p>
            <a:pPr algn="r"/>
            <a:r>
              <a:rPr lang="es-AR" sz="1100" i="1" dirty="0">
                <a:solidFill>
                  <a:schemeClr val="bg1"/>
                </a:solidFill>
                <a:latin typeface="Segoe UI Light" panose="020B0502040204020203" pitchFamily="34" charset="0"/>
                <a:cs typeface="Segoe UI Light" panose="020B0502040204020203" pitchFamily="34" charset="0"/>
              </a:rPr>
              <a:t>dpgraph</a:t>
            </a:r>
            <a:r>
              <a:rPr lang="es-AR" sz="1050" i="1" dirty="0">
                <a:solidFill>
                  <a:schemeClr val="bg1"/>
                </a:solidFill>
                <a:latin typeface="Segoe UI Light" panose="020B0502040204020203" pitchFamily="34" charset="0"/>
                <a:cs typeface="Segoe UI Light" panose="020B0502040204020203" pitchFamily="34" charset="0"/>
              </a:rPr>
              <a:t>.com</a:t>
            </a:r>
            <a:endParaRPr lang="es-AR" sz="1100" i="1" dirty="0">
              <a:solidFill>
                <a:schemeClr val="bg1"/>
              </a:solidFill>
              <a:latin typeface="Segoe UI Light" panose="020B0502040204020203" pitchFamily="34" charset="0"/>
              <a:cs typeface="Segoe UI Light" panose="020B0502040204020203" pitchFamily="34" charset="0"/>
            </a:endParaRPr>
          </a:p>
        </p:txBody>
      </p:sp>
      <p:cxnSp>
        <p:nvCxnSpPr>
          <p:cNvPr id="9" name="Conector recto 8">
            <a:extLst>
              <a:ext uri="{FF2B5EF4-FFF2-40B4-BE49-F238E27FC236}">
                <a16:creationId xmlns:a16="http://schemas.microsoft.com/office/drawing/2014/main" id="{75077E0A-34E2-49F3-B31C-3D41D553A355}"/>
              </a:ext>
            </a:extLst>
          </p:cNvPr>
          <p:cNvCxnSpPr>
            <a:cxnSpLocks/>
          </p:cNvCxnSpPr>
          <p:nvPr/>
        </p:nvCxnSpPr>
        <p:spPr>
          <a:xfrm>
            <a:off x="5423720" y="1429938"/>
            <a:ext cx="0" cy="397780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Conector recto 9">
            <a:extLst>
              <a:ext uri="{FF2B5EF4-FFF2-40B4-BE49-F238E27FC236}">
                <a16:creationId xmlns:a16="http://schemas.microsoft.com/office/drawing/2014/main" id="{59A12DB9-C87C-4E4A-A215-74FBD1908EAE}"/>
              </a:ext>
            </a:extLst>
          </p:cNvPr>
          <p:cNvCxnSpPr/>
          <p:nvPr/>
        </p:nvCxnSpPr>
        <p:spPr>
          <a:xfrm>
            <a:off x="908870" y="1437558"/>
            <a:ext cx="451485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4F40501F-5132-41A5-BF8B-21BF063784FD}"/>
              </a:ext>
            </a:extLst>
          </p:cNvPr>
          <p:cNvCxnSpPr/>
          <p:nvPr/>
        </p:nvCxnSpPr>
        <p:spPr>
          <a:xfrm>
            <a:off x="908870" y="5407742"/>
            <a:ext cx="451485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032247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500"/>
                                        <p:tgtEl>
                                          <p:spTgt spid="11"/>
                                        </p:tgtEl>
                                      </p:cBhvr>
                                    </p:animEffect>
                                  </p:childTnLst>
                                </p:cTn>
                              </p:par>
                              <p:par>
                                <p:cTn id="12" presetID="22" presetClass="entr" presetSubtype="2"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right)">
                                      <p:cBhvr>
                                        <p:cTn id="14" dur="500"/>
                                        <p:tgtEl>
                                          <p:spTgt spid="10"/>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par>
                                <p:cTn id="22" presetID="22" presetClass="exit" presetSubtype="4" fill="hold" nodeType="withEffect">
                                  <p:stCondLst>
                                    <p:cond delay="0"/>
                                  </p:stCondLst>
                                  <p:childTnLst>
                                    <p:animEffect transition="out" filter="wipe(down)">
                                      <p:cBhvr>
                                        <p:cTn id="23" dur="500"/>
                                        <p:tgtEl>
                                          <p:spTgt spid="9"/>
                                        </p:tgtEl>
                                      </p:cBhvr>
                                    </p:animEffect>
                                    <p:set>
                                      <p:cBhvr>
                                        <p:cTn id="24" dur="1" fill="hold">
                                          <p:stCondLst>
                                            <p:cond delay="499"/>
                                          </p:stCondLst>
                                        </p:cTn>
                                        <p:tgtEl>
                                          <p:spTgt spid="9"/>
                                        </p:tgtEl>
                                        <p:attrNameLst>
                                          <p:attrName>style.visibility</p:attrName>
                                        </p:attrNameLst>
                                      </p:cBhvr>
                                      <p:to>
                                        <p:strVal val="hidden"/>
                                      </p:to>
                                    </p:set>
                                  </p:childTnLst>
                                </p:cTn>
                              </p:par>
                            </p:childTnLst>
                          </p:cTn>
                        </p:par>
                        <p:par>
                          <p:cTn id="25" fill="hold">
                            <p:stCondLst>
                              <p:cond delay="1500"/>
                            </p:stCondLst>
                            <p:childTnLst>
                              <p:par>
                                <p:cTn id="26" presetID="22" presetClass="exit" presetSubtype="8" fill="hold" nodeType="afterEffect">
                                  <p:stCondLst>
                                    <p:cond delay="0"/>
                                  </p:stCondLst>
                                  <p:childTnLst>
                                    <p:animEffect transition="out" filter="wipe(left)">
                                      <p:cBhvr>
                                        <p:cTn id="27" dur="500"/>
                                        <p:tgtEl>
                                          <p:spTgt spid="11"/>
                                        </p:tgtEl>
                                      </p:cBhvr>
                                    </p:animEffect>
                                    <p:set>
                                      <p:cBhvr>
                                        <p:cTn id="28" dur="1" fill="hold">
                                          <p:stCondLst>
                                            <p:cond delay="499"/>
                                          </p:stCondLst>
                                        </p:cTn>
                                        <p:tgtEl>
                                          <p:spTgt spid="11"/>
                                        </p:tgtEl>
                                        <p:attrNameLst>
                                          <p:attrName>style.visibility</p:attrName>
                                        </p:attrNameLst>
                                      </p:cBhvr>
                                      <p:to>
                                        <p:strVal val="hidden"/>
                                      </p:to>
                                    </p:set>
                                  </p:childTnLst>
                                </p:cTn>
                              </p:par>
                              <p:par>
                                <p:cTn id="29" presetID="22" presetClass="exit" presetSubtype="2" fill="hold" nodeType="withEffect">
                                  <p:stCondLst>
                                    <p:cond delay="0"/>
                                  </p:stCondLst>
                                  <p:childTnLst>
                                    <p:animEffect transition="out" filter="wipe(right)">
                                      <p:cBhvr>
                                        <p:cTn id="30" dur="500"/>
                                        <p:tgtEl>
                                          <p:spTgt spid="10"/>
                                        </p:tgtEl>
                                      </p:cBhvr>
                                    </p:animEffect>
                                    <p:set>
                                      <p:cBhvr>
                                        <p:cTn id="31" dur="1" fill="hold">
                                          <p:stCondLst>
                                            <p:cond delay="499"/>
                                          </p:stCondLst>
                                        </p:cTn>
                                        <p:tgtEl>
                                          <p:spTgt spid="10"/>
                                        </p:tgtEl>
                                        <p:attrNameLst>
                                          <p:attrName>style.visibility</p:attrName>
                                        </p:attrNameLst>
                                      </p:cBhvr>
                                      <p:to>
                                        <p:strVal val="hidden"/>
                                      </p:to>
                                    </p:set>
                                  </p:childTnLst>
                                </p:cTn>
                              </p:par>
                              <p:par>
                                <p:cTn id="32" presetID="1" presetClass="entr" presetSubtype="0" fill="hold" grpId="0" nodeType="withEffect">
                                  <p:stCondLst>
                                    <p:cond delay="0"/>
                                  </p:stCondLst>
                                  <p:childTnLst>
                                    <p:set>
                                      <p:cBhvr>
                                        <p:cTn id="33" dur="1" fill="hold">
                                          <p:stCondLst>
                                            <p:cond delay="0"/>
                                          </p:stCondLst>
                                        </p:cTn>
                                        <p:tgtEl>
                                          <p:spTgt spid="6">
                                            <p:txEl>
                                              <p:pRg st="0" end="0"/>
                                            </p:txEl>
                                          </p:spTgt>
                                        </p:tgtEl>
                                        <p:attrNameLst>
                                          <p:attrName>style.visibility</p:attrName>
                                        </p:attrNameLst>
                                      </p:cBhvr>
                                      <p:to>
                                        <p:strVal val="visible"/>
                                      </p:to>
                                    </p:set>
                                  </p:childTnLst>
                                </p:cTn>
                              </p:par>
                            </p:childTnLst>
                          </p:cTn>
                        </p:par>
                        <p:par>
                          <p:cTn id="34" fill="hold">
                            <p:stCondLst>
                              <p:cond delay="2000"/>
                            </p:stCondLst>
                            <p:childTnLst>
                              <p:par>
                                <p:cTn id="35" presetID="1" presetClass="entr" presetSubtype="0" fill="hold" grpId="0" nodeType="afterEffect">
                                  <p:stCondLst>
                                    <p:cond delay="100"/>
                                  </p:stCondLst>
                                  <p:childTnLst>
                                    <p:set>
                                      <p:cBhvr>
                                        <p:cTn id="36" dur="1" fill="hold">
                                          <p:stCondLst>
                                            <p:cond delay="0"/>
                                          </p:stCondLst>
                                        </p:cTn>
                                        <p:tgtEl>
                                          <p:spTgt spid="6">
                                            <p:txEl>
                                              <p:pRg st="1" end="1"/>
                                            </p:txEl>
                                          </p:spTgt>
                                        </p:tgtEl>
                                        <p:attrNameLst>
                                          <p:attrName>style.visibility</p:attrName>
                                        </p:attrNameLst>
                                      </p:cBhvr>
                                      <p:to>
                                        <p:strVal val="visible"/>
                                      </p:to>
                                    </p:set>
                                  </p:childTnLst>
                                </p:cTn>
                              </p:par>
                            </p:childTnLst>
                          </p:cTn>
                        </p:par>
                        <p:par>
                          <p:cTn id="37" fill="hold">
                            <p:stCondLst>
                              <p:cond delay="2100"/>
                            </p:stCondLst>
                            <p:childTnLst>
                              <p:par>
                                <p:cTn id="38" presetID="1" presetClass="entr" presetSubtype="0" fill="hold" grpId="0" nodeType="afterEffect">
                                  <p:stCondLst>
                                    <p:cond delay="100"/>
                                  </p:stCondLst>
                                  <p:childTnLst>
                                    <p:set>
                                      <p:cBhvr>
                                        <p:cTn id="39" dur="1" fill="hold">
                                          <p:stCondLst>
                                            <p:cond delay="0"/>
                                          </p:stCondLst>
                                        </p:cTn>
                                        <p:tgtEl>
                                          <p:spTgt spid="6">
                                            <p:txEl>
                                              <p:pRg st="2" end="2"/>
                                            </p:txEl>
                                          </p:spTgt>
                                        </p:tgtEl>
                                        <p:attrNameLst>
                                          <p:attrName>style.visibility</p:attrName>
                                        </p:attrNameLst>
                                      </p:cBhvr>
                                      <p:to>
                                        <p:strVal val="visible"/>
                                      </p:to>
                                    </p:set>
                                  </p:childTnLst>
                                </p:cTn>
                              </p:par>
                            </p:childTnLst>
                          </p:cTn>
                        </p:par>
                        <p:par>
                          <p:cTn id="40" fill="hold">
                            <p:stCondLst>
                              <p:cond delay="2200"/>
                            </p:stCondLst>
                            <p:childTnLst>
                              <p:par>
                                <p:cTn id="41" presetID="1" presetClass="entr" presetSubtype="0" fill="hold" grpId="0" nodeType="afterEffect">
                                  <p:stCondLst>
                                    <p:cond delay="100"/>
                                  </p:stCondLst>
                                  <p:childTnLst>
                                    <p:set>
                                      <p:cBhvr>
                                        <p:cTn id="42" dur="1" fill="hold">
                                          <p:stCondLst>
                                            <p:cond delay="0"/>
                                          </p:stCondLst>
                                        </p:cTn>
                                        <p:tgtEl>
                                          <p:spTgt spid="6">
                                            <p:txEl>
                                              <p:pRg st="3" end="3"/>
                                            </p:txEl>
                                          </p:spTgt>
                                        </p:tgtEl>
                                        <p:attrNameLst>
                                          <p:attrName>style.visibility</p:attrName>
                                        </p:attrNameLst>
                                      </p:cBhvr>
                                      <p:to>
                                        <p:strVal val="visible"/>
                                      </p:to>
                                    </p:set>
                                  </p:childTnLst>
                                </p:cTn>
                              </p:par>
                            </p:childTnLst>
                          </p:cTn>
                        </p:par>
                        <p:par>
                          <p:cTn id="43" fill="hold">
                            <p:stCondLst>
                              <p:cond delay="2300"/>
                            </p:stCondLst>
                            <p:childTnLst>
                              <p:par>
                                <p:cTn id="44" presetID="1" presetClass="entr" presetSubtype="0" fill="hold" grpId="0" nodeType="afterEffect">
                                  <p:stCondLst>
                                    <p:cond delay="100"/>
                                  </p:stCondLst>
                                  <p:childTnLst>
                                    <p:set>
                                      <p:cBhvr>
                                        <p:cTn id="45" dur="1" fill="hold">
                                          <p:stCondLst>
                                            <p:cond delay="0"/>
                                          </p:stCondLst>
                                        </p:cTn>
                                        <p:tgtEl>
                                          <p:spTgt spid="6">
                                            <p:txEl>
                                              <p:pRg st="4" end="4"/>
                                            </p:txEl>
                                          </p:spTgt>
                                        </p:tgtEl>
                                        <p:attrNameLst>
                                          <p:attrName>style.visibility</p:attrName>
                                        </p:attrNameLst>
                                      </p:cBhvr>
                                      <p:to>
                                        <p:strVal val="visible"/>
                                      </p:to>
                                    </p:set>
                                  </p:childTnLst>
                                </p:cTn>
                              </p:par>
                            </p:childTnLst>
                          </p:cTn>
                        </p:par>
                        <p:par>
                          <p:cTn id="46" fill="hold">
                            <p:stCondLst>
                              <p:cond delay="2400"/>
                            </p:stCondLst>
                            <p:childTnLst>
                              <p:par>
                                <p:cTn id="47" presetID="1" presetClass="entr" presetSubtype="0" fill="hold" grpId="0" nodeType="afterEffect">
                                  <p:stCondLst>
                                    <p:cond delay="100"/>
                                  </p:stCondLst>
                                  <p:childTnLst>
                                    <p:set>
                                      <p:cBhvr>
                                        <p:cTn id="48" dur="1" fill="hold">
                                          <p:stCondLst>
                                            <p:cond delay="0"/>
                                          </p:stCondLst>
                                        </p:cTn>
                                        <p:tgtEl>
                                          <p:spTgt spid="6">
                                            <p:txEl>
                                              <p:pRg st="5" end="5"/>
                                            </p:txEl>
                                          </p:spTgt>
                                        </p:tgtEl>
                                        <p:attrNameLst>
                                          <p:attrName>style.visibility</p:attrName>
                                        </p:attrNameLst>
                                      </p:cBhvr>
                                      <p:to>
                                        <p:strVal val="visible"/>
                                      </p:to>
                                    </p:set>
                                  </p:childTnLst>
                                </p:cTn>
                              </p:par>
                            </p:childTnLst>
                          </p:cTn>
                        </p:par>
                        <p:par>
                          <p:cTn id="49" fill="hold">
                            <p:stCondLst>
                              <p:cond delay="2500"/>
                            </p:stCondLst>
                            <p:childTnLst>
                              <p:par>
                                <p:cTn id="50" presetID="1" presetClass="entr" presetSubtype="0" fill="hold" grpId="0" nodeType="afterEffect">
                                  <p:stCondLst>
                                    <p:cond delay="100"/>
                                  </p:stCondLst>
                                  <p:childTnLst>
                                    <p:set>
                                      <p:cBhvr>
                                        <p:cTn id="51" dur="1" fill="hold">
                                          <p:stCondLst>
                                            <p:cond delay="0"/>
                                          </p:stCondLst>
                                        </p:cTn>
                                        <p:tgtEl>
                                          <p:spTgt spid="6">
                                            <p:txEl>
                                              <p:pRg st="6" end="6"/>
                                            </p:txEl>
                                          </p:spTgt>
                                        </p:tgtEl>
                                        <p:attrNameLst>
                                          <p:attrName>style.visibility</p:attrName>
                                        </p:attrNameLst>
                                      </p:cBhvr>
                                      <p:to>
                                        <p:strVal val="visible"/>
                                      </p:to>
                                    </p:set>
                                  </p:childTnLst>
                                </p:cTn>
                              </p:par>
                            </p:childTnLst>
                          </p:cTn>
                        </p:par>
                        <p:par>
                          <p:cTn id="52" fill="hold">
                            <p:stCondLst>
                              <p:cond delay="2600"/>
                            </p:stCondLst>
                            <p:childTnLst>
                              <p:par>
                                <p:cTn id="53" presetID="1" presetClass="entr" presetSubtype="0" fill="hold" grpId="0" nodeType="afterEffect">
                                  <p:stCondLst>
                                    <p:cond delay="100"/>
                                  </p:stCondLst>
                                  <p:childTnLst>
                                    <p:set>
                                      <p:cBhvr>
                                        <p:cTn id="54" dur="1" fill="hold">
                                          <p:stCondLst>
                                            <p:cond delay="0"/>
                                          </p:stCondLst>
                                        </p:cTn>
                                        <p:tgtEl>
                                          <p:spTgt spid="6">
                                            <p:txEl>
                                              <p:pRg st="7" end="7"/>
                                            </p:txEl>
                                          </p:spTgt>
                                        </p:tgtEl>
                                        <p:attrNameLst>
                                          <p:attrName>style.visibility</p:attrName>
                                        </p:attrNameLst>
                                      </p:cBhvr>
                                      <p:to>
                                        <p:strVal val="visible"/>
                                      </p:to>
                                    </p:set>
                                  </p:childTnLst>
                                </p:cTn>
                              </p:par>
                            </p:childTnLst>
                          </p:cTn>
                        </p:par>
                        <p:par>
                          <p:cTn id="55" fill="hold">
                            <p:stCondLst>
                              <p:cond delay="2700"/>
                            </p:stCondLst>
                            <p:childTnLst>
                              <p:par>
                                <p:cTn id="56" presetID="1" presetClass="entr" presetSubtype="0" fill="hold" grpId="0" nodeType="afterEffect">
                                  <p:stCondLst>
                                    <p:cond delay="100"/>
                                  </p:stCondLst>
                                  <p:childTnLst>
                                    <p:set>
                                      <p:cBhvr>
                                        <p:cTn id="57" dur="1" fill="hold">
                                          <p:stCondLst>
                                            <p:cond delay="0"/>
                                          </p:stCondLst>
                                        </p:cTn>
                                        <p:tgtEl>
                                          <p:spTgt spid="6">
                                            <p:txEl>
                                              <p:pRg st="8" end="8"/>
                                            </p:txEl>
                                          </p:spTgt>
                                        </p:tgtEl>
                                        <p:attrNameLst>
                                          <p:attrName>style.visibility</p:attrName>
                                        </p:attrNameLst>
                                      </p:cBhvr>
                                      <p:to>
                                        <p:strVal val="visible"/>
                                      </p:to>
                                    </p:set>
                                  </p:childTnLst>
                                </p:cTn>
                              </p:par>
                            </p:childTnLst>
                          </p:cTn>
                        </p:par>
                        <p:par>
                          <p:cTn id="58" fill="hold">
                            <p:stCondLst>
                              <p:cond delay="2800"/>
                            </p:stCondLst>
                            <p:childTnLst>
                              <p:par>
                                <p:cTn id="59" presetID="1" presetClass="entr" presetSubtype="0" fill="hold" grpId="0" nodeType="afterEffect">
                                  <p:stCondLst>
                                    <p:cond delay="100"/>
                                  </p:stCondLst>
                                  <p:childTnLst>
                                    <p:set>
                                      <p:cBhvr>
                                        <p:cTn id="60" dur="1" fill="hold">
                                          <p:stCondLst>
                                            <p:cond delay="0"/>
                                          </p:stCondLst>
                                        </p:cTn>
                                        <p:tgtEl>
                                          <p:spTgt spid="6">
                                            <p:txEl>
                                              <p:pRg st="9" end="9"/>
                                            </p:txEl>
                                          </p:spTgt>
                                        </p:tgtEl>
                                        <p:attrNameLst>
                                          <p:attrName>style.visibility</p:attrName>
                                        </p:attrNameLst>
                                      </p:cBhvr>
                                      <p:to>
                                        <p:strVal val="visible"/>
                                      </p:to>
                                    </p:set>
                                  </p:childTnLst>
                                </p:cTn>
                              </p:par>
                            </p:childTnLst>
                          </p:cTn>
                        </p:par>
                        <p:par>
                          <p:cTn id="61" fill="hold">
                            <p:stCondLst>
                              <p:cond delay="2900"/>
                            </p:stCondLst>
                            <p:childTnLst>
                              <p:par>
                                <p:cTn id="62" presetID="1" presetClass="entr" presetSubtype="0" fill="hold" grpId="0" nodeType="afterEffect">
                                  <p:stCondLst>
                                    <p:cond delay="100"/>
                                  </p:stCondLst>
                                  <p:childTnLst>
                                    <p:set>
                                      <p:cBhvr>
                                        <p:cTn id="63" dur="1" fill="hold">
                                          <p:stCondLst>
                                            <p:cond delay="0"/>
                                          </p:stCondLst>
                                        </p:cTn>
                                        <p:tgtEl>
                                          <p:spTgt spid="6">
                                            <p:txEl>
                                              <p:pRg st="10" end="10"/>
                                            </p:txEl>
                                          </p:spTgt>
                                        </p:tgtEl>
                                        <p:attrNameLst>
                                          <p:attrName>style.visibility</p:attrName>
                                        </p:attrNameLst>
                                      </p:cBhvr>
                                      <p:to>
                                        <p:strVal val="visible"/>
                                      </p:to>
                                    </p:set>
                                  </p:childTnLst>
                                </p:cTn>
                              </p:par>
                            </p:childTnLst>
                          </p:cTn>
                        </p:par>
                        <p:par>
                          <p:cTn id="64" fill="hold">
                            <p:stCondLst>
                              <p:cond delay="3000"/>
                            </p:stCondLst>
                            <p:childTnLst>
                              <p:par>
                                <p:cTn id="65" presetID="1" presetClass="entr" presetSubtype="0" fill="hold" grpId="0" nodeType="afterEffect">
                                  <p:stCondLst>
                                    <p:cond delay="100"/>
                                  </p:stCondLst>
                                  <p:childTnLst>
                                    <p:set>
                                      <p:cBhvr>
                                        <p:cTn id="66" dur="1" fill="hold">
                                          <p:stCondLst>
                                            <p:cond delay="0"/>
                                          </p:stCondLst>
                                        </p:cTn>
                                        <p:tgtEl>
                                          <p:spTgt spid="6">
                                            <p:txEl>
                                              <p:pRg st="11" end="11"/>
                                            </p:txEl>
                                          </p:spTgt>
                                        </p:tgtEl>
                                        <p:attrNameLst>
                                          <p:attrName>style.visibility</p:attrName>
                                        </p:attrNameLst>
                                      </p:cBhvr>
                                      <p:to>
                                        <p:strVal val="visible"/>
                                      </p:to>
                                    </p:set>
                                  </p:childTnLst>
                                </p:cTn>
                              </p:par>
                            </p:childTnLst>
                          </p:cTn>
                        </p:par>
                        <p:par>
                          <p:cTn id="67" fill="hold">
                            <p:stCondLst>
                              <p:cond delay="3100"/>
                            </p:stCondLst>
                            <p:childTnLst>
                              <p:par>
                                <p:cTn id="68" presetID="1" presetClass="entr" presetSubtype="0" fill="hold" grpId="0" nodeType="afterEffect">
                                  <p:stCondLst>
                                    <p:cond delay="100"/>
                                  </p:stCondLst>
                                  <p:childTnLst>
                                    <p:set>
                                      <p:cBhvr>
                                        <p:cTn id="69" dur="1" fill="hold">
                                          <p:stCondLst>
                                            <p:cond delay="0"/>
                                          </p:stCondLst>
                                        </p:cTn>
                                        <p:tgtEl>
                                          <p:spTgt spid="6">
                                            <p:txEl>
                                              <p:pRg st="12" end="12"/>
                                            </p:txEl>
                                          </p:spTgt>
                                        </p:tgtEl>
                                        <p:attrNameLst>
                                          <p:attrName>style.visibility</p:attrName>
                                        </p:attrNameLst>
                                      </p:cBhvr>
                                      <p:to>
                                        <p:strVal val="visible"/>
                                      </p:to>
                                    </p:set>
                                  </p:childTnLst>
                                </p:cTn>
                              </p:par>
                            </p:childTnLst>
                          </p:cTn>
                        </p:par>
                        <p:par>
                          <p:cTn id="70" fill="hold">
                            <p:stCondLst>
                              <p:cond delay="3200"/>
                            </p:stCondLst>
                            <p:childTnLst>
                              <p:par>
                                <p:cTn id="71" presetID="1" presetClass="entr" presetSubtype="0" fill="hold" grpId="0" nodeType="afterEffect">
                                  <p:stCondLst>
                                    <p:cond delay="100"/>
                                  </p:stCondLst>
                                  <p:childTnLst>
                                    <p:set>
                                      <p:cBhvr>
                                        <p:cTn id="72" dur="1" fill="hold">
                                          <p:stCondLst>
                                            <p:cond delay="0"/>
                                          </p:stCondLst>
                                        </p:cTn>
                                        <p:tgtEl>
                                          <p:spTgt spid="6">
                                            <p:txEl>
                                              <p:pRg st="13" end="13"/>
                                            </p:txEl>
                                          </p:spTgt>
                                        </p:tgtEl>
                                        <p:attrNameLst>
                                          <p:attrName>style.visibility</p:attrName>
                                        </p:attrNameLst>
                                      </p:cBhvr>
                                      <p:to>
                                        <p:strVal val="visible"/>
                                      </p:to>
                                    </p:set>
                                  </p:childTnLst>
                                </p:cTn>
                              </p:par>
                            </p:childTnLst>
                          </p:cTn>
                        </p:par>
                        <p:par>
                          <p:cTn id="73" fill="hold">
                            <p:stCondLst>
                              <p:cond delay="3300"/>
                            </p:stCondLst>
                            <p:childTnLst>
                              <p:par>
                                <p:cTn id="74" presetID="1" presetClass="entr" presetSubtype="0" fill="hold" grpId="0" nodeType="afterEffect">
                                  <p:stCondLst>
                                    <p:cond delay="100"/>
                                  </p:stCondLst>
                                  <p:childTnLst>
                                    <p:set>
                                      <p:cBhvr>
                                        <p:cTn id="75" dur="1" fill="hold">
                                          <p:stCondLst>
                                            <p:cond delay="0"/>
                                          </p:stCondLst>
                                        </p:cTn>
                                        <p:tgtEl>
                                          <p:spTgt spid="6">
                                            <p:txEl>
                                              <p:pRg st="14" end="14"/>
                                            </p:txEl>
                                          </p:spTgt>
                                        </p:tgtEl>
                                        <p:attrNameLst>
                                          <p:attrName>style.visibility</p:attrName>
                                        </p:attrNameLst>
                                      </p:cBhvr>
                                      <p:to>
                                        <p:strVal val="visible"/>
                                      </p:to>
                                    </p:set>
                                  </p:childTnLst>
                                </p:cTn>
                              </p:par>
                            </p:childTnLst>
                          </p:cTn>
                        </p:par>
                        <p:par>
                          <p:cTn id="76" fill="hold">
                            <p:stCondLst>
                              <p:cond delay="3400"/>
                            </p:stCondLst>
                            <p:childTnLst>
                              <p:par>
                                <p:cTn id="77" presetID="1" presetClass="entr" presetSubtype="0" fill="hold" grpId="0" nodeType="afterEffect">
                                  <p:stCondLst>
                                    <p:cond delay="100"/>
                                  </p:stCondLst>
                                  <p:childTnLst>
                                    <p:set>
                                      <p:cBhvr>
                                        <p:cTn id="78" dur="1" fill="hold">
                                          <p:stCondLst>
                                            <p:cond delay="0"/>
                                          </p:stCondLst>
                                        </p:cTn>
                                        <p:tgtEl>
                                          <p:spTgt spid="6">
                                            <p:txEl>
                                              <p:pRg st="15" end="15"/>
                                            </p:txEl>
                                          </p:spTgt>
                                        </p:tgtEl>
                                        <p:attrNameLst>
                                          <p:attrName>style.visibility</p:attrName>
                                        </p:attrNameLst>
                                      </p:cBhvr>
                                      <p:to>
                                        <p:strVal val="visible"/>
                                      </p:to>
                                    </p:set>
                                  </p:childTnLst>
                                </p:cTn>
                              </p:par>
                            </p:childTnLst>
                          </p:cTn>
                        </p:par>
                        <p:par>
                          <p:cTn id="79" fill="hold">
                            <p:stCondLst>
                              <p:cond delay="3500"/>
                            </p:stCondLst>
                            <p:childTnLst>
                              <p:par>
                                <p:cTn id="80" presetID="1" presetClass="entr" presetSubtype="0" fill="hold" grpId="0" nodeType="afterEffect">
                                  <p:stCondLst>
                                    <p:cond delay="100"/>
                                  </p:stCondLst>
                                  <p:childTnLst>
                                    <p:set>
                                      <p:cBhvr>
                                        <p:cTn id="81" dur="1" fill="hold">
                                          <p:stCondLst>
                                            <p:cond delay="0"/>
                                          </p:stCondLst>
                                        </p:cTn>
                                        <p:tgtEl>
                                          <p:spTgt spid="6">
                                            <p:txEl>
                                              <p:pRg st="16" end="16"/>
                                            </p:txEl>
                                          </p:spTgt>
                                        </p:tgtEl>
                                        <p:attrNameLst>
                                          <p:attrName>style.visibility</p:attrName>
                                        </p:attrNameLst>
                                      </p:cBhvr>
                                      <p:to>
                                        <p:strVal val="visible"/>
                                      </p:to>
                                    </p:set>
                                  </p:childTnLst>
                                </p:cTn>
                              </p:par>
                            </p:childTnLst>
                          </p:cTn>
                        </p:par>
                        <p:par>
                          <p:cTn id="82" fill="hold">
                            <p:stCondLst>
                              <p:cond delay="3600"/>
                            </p:stCondLst>
                            <p:childTnLst>
                              <p:par>
                                <p:cTn id="83" presetID="1" presetClass="entr" presetSubtype="0" fill="hold" grpId="0" nodeType="afterEffect">
                                  <p:stCondLst>
                                    <p:cond delay="100"/>
                                  </p:stCondLst>
                                  <p:childTnLst>
                                    <p:set>
                                      <p:cBhvr>
                                        <p:cTn id="84" dur="1" fill="hold">
                                          <p:stCondLst>
                                            <p:cond delay="0"/>
                                          </p:stCondLst>
                                        </p:cTn>
                                        <p:tgtEl>
                                          <p:spTgt spid="6">
                                            <p:txEl>
                                              <p:pRg st="17" end="17"/>
                                            </p:txEl>
                                          </p:spTgt>
                                        </p:tgtEl>
                                        <p:attrNameLst>
                                          <p:attrName>style.visibility</p:attrName>
                                        </p:attrNameLst>
                                      </p:cBhvr>
                                      <p:to>
                                        <p:strVal val="visible"/>
                                      </p:to>
                                    </p:set>
                                  </p:childTnLst>
                                </p:cTn>
                              </p:par>
                            </p:childTnLst>
                          </p:cTn>
                        </p:par>
                        <p:par>
                          <p:cTn id="85" fill="hold">
                            <p:stCondLst>
                              <p:cond delay="3700"/>
                            </p:stCondLst>
                            <p:childTnLst>
                              <p:par>
                                <p:cTn id="86" presetID="1" presetClass="entr" presetSubtype="0" fill="hold" grpId="0" nodeType="afterEffect">
                                  <p:stCondLst>
                                    <p:cond delay="100"/>
                                  </p:stCondLst>
                                  <p:childTnLst>
                                    <p:set>
                                      <p:cBhvr>
                                        <p:cTn id="87" dur="1" fill="hold">
                                          <p:stCondLst>
                                            <p:cond delay="0"/>
                                          </p:stCondLst>
                                        </p:cTn>
                                        <p:tgtEl>
                                          <p:spTgt spid="6">
                                            <p:txEl>
                                              <p:pRg st="18" end="18"/>
                                            </p:txEl>
                                          </p:spTgt>
                                        </p:tgtEl>
                                        <p:attrNameLst>
                                          <p:attrName>style.visibility</p:attrName>
                                        </p:attrNameLst>
                                      </p:cBhvr>
                                      <p:to>
                                        <p:strVal val="visible"/>
                                      </p:to>
                                    </p:set>
                                  </p:childTnLst>
                                </p:cTn>
                              </p:par>
                            </p:childTnLst>
                          </p:cTn>
                        </p:par>
                        <p:par>
                          <p:cTn id="88" fill="hold">
                            <p:stCondLst>
                              <p:cond delay="3800"/>
                            </p:stCondLst>
                            <p:childTnLst>
                              <p:par>
                                <p:cTn id="89" presetID="1" presetClass="entr" presetSubtype="0" fill="hold" grpId="0" nodeType="afterEffect">
                                  <p:stCondLst>
                                    <p:cond delay="100"/>
                                  </p:stCondLst>
                                  <p:childTnLst>
                                    <p:set>
                                      <p:cBhvr>
                                        <p:cTn id="90" dur="1" fill="hold">
                                          <p:stCondLst>
                                            <p:cond delay="0"/>
                                          </p:stCondLst>
                                        </p:cTn>
                                        <p:tgtEl>
                                          <p:spTgt spid="6">
                                            <p:txEl>
                                              <p:pRg st="19" end="19"/>
                                            </p:txEl>
                                          </p:spTgt>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22" presetClass="entr" presetSubtype="2" fill="hold" grpId="0" nodeType="clickEffect">
                                  <p:stCondLst>
                                    <p:cond delay="0"/>
                                  </p:stCondLst>
                                  <p:childTnLst>
                                    <p:set>
                                      <p:cBhvr>
                                        <p:cTn id="94" dur="1" fill="hold">
                                          <p:stCondLst>
                                            <p:cond delay="0"/>
                                          </p:stCondLst>
                                        </p:cTn>
                                        <p:tgtEl>
                                          <p:spTgt spid="13"/>
                                        </p:tgtEl>
                                        <p:attrNameLst>
                                          <p:attrName>style.visibility</p:attrName>
                                        </p:attrNameLst>
                                      </p:cBhvr>
                                      <p:to>
                                        <p:strVal val="visible"/>
                                      </p:to>
                                    </p:set>
                                    <p:animEffect transition="in" filter="wipe(right)">
                                      <p:cBhvr>
                                        <p:cTn id="95" dur="500"/>
                                        <p:tgtEl>
                                          <p:spTgt spid="13"/>
                                        </p:tgtEl>
                                      </p:cBhvr>
                                    </p:animEffect>
                                  </p:childTnLst>
                                </p:cTn>
                              </p:par>
                              <p:par>
                                <p:cTn id="96" presetID="22" presetClass="entr" presetSubtype="8" fill="hold" grpId="0" nodeType="withEffect">
                                  <p:stCondLst>
                                    <p:cond delay="400"/>
                                  </p:stCondLst>
                                  <p:childTnLst>
                                    <p:set>
                                      <p:cBhvr>
                                        <p:cTn id="97" dur="1" fill="hold">
                                          <p:stCondLst>
                                            <p:cond delay="0"/>
                                          </p:stCondLst>
                                        </p:cTn>
                                        <p:tgtEl>
                                          <p:spTgt spid="15"/>
                                        </p:tgtEl>
                                        <p:attrNameLst>
                                          <p:attrName>style.visibility</p:attrName>
                                        </p:attrNameLst>
                                      </p:cBhvr>
                                      <p:to>
                                        <p:strVal val="visible"/>
                                      </p:to>
                                    </p:set>
                                    <p:animEffect transition="in" filter="wipe(left)">
                                      <p:cBhvr>
                                        <p:cTn id="98" dur="250"/>
                                        <p:tgtEl>
                                          <p:spTgt spid="15"/>
                                        </p:tgtEl>
                                      </p:cBhvr>
                                    </p:animEffect>
                                  </p:childTnLst>
                                </p:cTn>
                              </p:par>
                              <p:par>
                                <p:cTn id="99" presetID="22" presetClass="entr" presetSubtype="8" fill="hold" grpId="0" nodeType="withEffect">
                                  <p:stCondLst>
                                    <p:cond delay="400"/>
                                  </p:stCondLst>
                                  <p:childTnLst>
                                    <p:set>
                                      <p:cBhvr>
                                        <p:cTn id="100" dur="1" fill="hold">
                                          <p:stCondLst>
                                            <p:cond delay="0"/>
                                          </p:stCondLst>
                                        </p:cTn>
                                        <p:tgtEl>
                                          <p:spTgt spid="14"/>
                                        </p:tgtEl>
                                        <p:attrNameLst>
                                          <p:attrName>style.visibility</p:attrName>
                                        </p:attrNameLst>
                                      </p:cBhvr>
                                      <p:to>
                                        <p:strVal val="visible"/>
                                      </p:to>
                                    </p:set>
                                    <p:animEffect transition="in" filter="wipe(left)">
                                      <p:cBhvr>
                                        <p:cTn id="101" dur="750"/>
                                        <p:tgtEl>
                                          <p:spTgt spid="14"/>
                                        </p:tgtEl>
                                      </p:cBhvr>
                                    </p:animEffect>
                                  </p:childTnLst>
                                </p:cTn>
                              </p:par>
                            </p:childTnLst>
                          </p:cTn>
                        </p:par>
                      </p:childTnLst>
                    </p:cTn>
                  </p:par>
                  <p:par>
                    <p:cTn id="102" fill="hold">
                      <p:stCondLst>
                        <p:cond delay="indefinite"/>
                      </p:stCondLst>
                      <p:childTnLst>
                        <p:par>
                          <p:cTn id="103" fill="hold">
                            <p:stCondLst>
                              <p:cond delay="0"/>
                            </p:stCondLst>
                            <p:childTnLst>
                              <p:par>
                                <p:cTn id="104" presetID="22" presetClass="entr" presetSubtype="8" fill="hold" grpId="0" nodeType="clickEffect">
                                  <p:stCondLst>
                                    <p:cond delay="0"/>
                                  </p:stCondLst>
                                  <p:childTnLst>
                                    <p:set>
                                      <p:cBhvr>
                                        <p:cTn id="105" dur="1" fill="hold">
                                          <p:stCondLst>
                                            <p:cond delay="0"/>
                                          </p:stCondLst>
                                        </p:cTn>
                                        <p:tgtEl>
                                          <p:spTgt spid="16"/>
                                        </p:tgtEl>
                                        <p:attrNameLst>
                                          <p:attrName>style.visibility</p:attrName>
                                        </p:attrNameLst>
                                      </p:cBhvr>
                                      <p:to>
                                        <p:strVal val="visible"/>
                                      </p:to>
                                    </p:set>
                                    <p:animEffect transition="in" filter="wipe(left)">
                                      <p:cBhvr>
                                        <p:cTn id="106" dur="1000"/>
                                        <p:tgtEl>
                                          <p:spTgt spid="16"/>
                                        </p:tgtEl>
                                      </p:cBhvr>
                                    </p:animEffect>
                                  </p:childTnLst>
                                </p:cTn>
                              </p:par>
                              <p:par>
                                <p:cTn id="107" presetID="22" presetClass="entr" presetSubtype="8" fill="hold" grpId="0" nodeType="withEffect">
                                  <p:stCondLst>
                                    <p:cond delay="400"/>
                                  </p:stCondLst>
                                  <p:childTnLst>
                                    <p:set>
                                      <p:cBhvr>
                                        <p:cTn id="108" dur="1" fill="hold">
                                          <p:stCondLst>
                                            <p:cond delay="0"/>
                                          </p:stCondLst>
                                        </p:cTn>
                                        <p:tgtEl>
                                          <p:spTgt spid="17"/>
                                        </p:tgtEl>
                                        <p:attrNameLst>
                                          <p:attrName>style.visibility</p:attrName>
                                        </p:attrNameLst>
                                      </p:cBhvr>
                                      <p:to>
                                        <p:strVal val="visible"/>
                                      </p:to>
                                    </p:set>
                                    <p:animEffect transition="in" filter="wipe(left)">
                                      <p:cBhvr>
                                        <p:cTn id="109" dur="1250"/>
                                        <p:tgtEl>
                                          <p:spTgt spid="17"/>
                                        </p:tgtEl>
                                      </p:cBhvr>
                                    </p:animEffect>
                                  </p:childTnLst>
                                </p:cTn>
                              </p:par>
                              <p:par>
                                <p:cTn id="110" presetID="22" presetClass="entr" presetSubtype="8" fill="hold" grpId="0" nodeType="withEffect">
                                  <p:stCondLst>
                                    <p:cond delay="1100"/>
                                  </p:stCondLst>
                                  <p:childTnLst>
                                    <p:set>
                                      <p:cBhvr>
                                        <p:cTn id="111" dur="1" fill="hold">
                                          <p:stCondLst>
                                            <p:cond delay="0"/>
                                          </p:stCondLst>
                                        </p:cTn>
                                        <p:tgtEl>
                                          <p:spTgt spid="18"/>
                                        </p:tgtEl>
                                        <p:attrNameLst>
                                          <p:attrName>style.visibility</p:attrName>
                                        </p:attrNameLst>
                                      </p:cBhvr>
                                      <p:to>
                                        <p:strVal val="visible"/>
                                      </p:to>
                                    </p:set>
                                    <p:animEffect transition="in" filter="wipe(left)">
                                      <p:cBhvr>
                                        <p:cTn id="112" dur="1250"/>
                                        <p:tgtEl>
                                          <p:spTgt spid="18"/>
                                        </p:tgtEl>
                                      </p:cBhvr>
                                    </p:animEffect>
                                  </p:childTnLst>
                                </p:cTn>
                              </p:par>
                              <p:par>
                                <p:cTn id="113" presetID="22" presetClass="entr" presetSubtype="8" fill="hold" grpId="0" nodeType="withEffect">
                                  <p:stCondLst>
                                    <p:cond delay="1800"/>
                                  </p:stCondLst>
                                  <p:childTnLst>
                                    <p:set>
                                      <p:cBhvr>
                                        <p:cTn id="114" dur="1" fill="hold">
                                          <p:stCondLst>
                                            <p:cond delay="0"/>
                                          </p:stCondLst>
                                        </p:cTn>
                                        <p:tgtEl>
                                          <p:spTgt spid="19"/>
                                        </p:tgtEl>
                                        <p:attrNameLst>
                                          <p:attrName>style.visibility</p:attrName>
                                        </p:attrNameLst>
                                      </p:cBhvr>
                                      <p:to>
                                        <p:strVal val="visible"/>
                                      </p:to>
                                    </p:set>
                                    <p:animEffect transition="in" filter="wipe(left)">
                                      <p:cBhvr>
                                        <p:cTn id="115" dur="1250"/>
                                        <p:tgtEl>
                                          <p:spTgt spid="19"/>
                                        </p:tgtEl>
                                      </p:cBhvr>
                                    </p:animEffect>
                                  </p:childTnLst>
                                </p:cTn>
                              </p:par>
                              <p:par>
                                <p:cTn id="116" presetID="22" presetClass="entr" presetSubtype="8" fill="hold" grpId="0" nodeType="withEffect">
                                  <p:stCondLst>
                                    <p:cond delay="2200"/>
                                  </p:stCondLst>
                                  <p:childTnLst>
                                    <p:set>
                                      <p:cBhvr>
                                        <p:cTn id="117" dur="1" fill="hold">
                                          <p:stCondLst>
                                            <p:cond delay="0"/>
                                          </p:stCondLst>
                                        </p:cTn>
                                        <p:tgtEl>
                                          <p:spTgt spid="20"/>
                                        </p:tgtEl>
                                        <p:attrNameLst>
                                          <p:attrName>style.visibility</p:attrName>
                                        </p:attrNameLst>
                                      </p:cBhvr>
                                      <p:to>
                                        <p:strVal val="visible"/>
                                      </p:to>
                                    </p:set>
                                    <p:animEffect transition="in" filter="wipe(left)">
                                      <p:cBhvr>
                                        <p:cTn id="118" dur="1250"/>
                                        <p:tgtEl>
                                          <p:spTgt spid="20"/>
                                        </p:tgtEl>
                                      </p:cBhvr>
                                    </p:animEffect>
                                  </p:childTnLst>
                                </p:cTn>
                              </p:par>
                              <p:par>
                                <p:cTn id="119" presetID="22" presetClass="entr" presetSubtype="8" fill="hold" grpId="0" nodeType="withEffect">
                                  <p:stCondLst>
                                    <p:cond delay="3250"/>
                                  </p:stCondLst>
                                  <p:childTnLst>
                                    <p:set>
                                      <p:cBhvr>
                                        <p:cTn id="120" dur="1" fill="hold">
                                          <p:stCondLst>
                                            <p:cond delay="0"/>
                                          </p:stCondLst>
                                        </p:cTn>
                                        <p:tgtEl>
                                          <p:spTgt spid="21"/>
                                        </p:tgtEl>
                                        <p:attrNameLst>
                                          <p:attrName>style.visibility</p:attrName>
                                        </p:attrNameLst>
                                      </p:cBhvr>
                                      <p:to>
                                        <p:strVal val="visible"/>
                                      </p:to>
                                    </p:set>
                                    <p:animEffect transition="in" filter="wipe(left)">
                                      <p:cBhvr>
                                        <p:cTn id="121" dur="2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18" grpId="0" animBg="1"/>
      <p:bldP spid="19" grpId="0" animBg="1"/>
      <p:bldP spid="20" grpId="0" animBg="1"/>
      <p:bldP spid="21" grpId="0" animBg="1"/>
      <p:bldP spid="6" grpId="0" build="p"/>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372E88BF-E620-41D4-88FD-4809F8DB7EFD}"/>
              </a:ext>
            </a:extLst>
          </p:cNvPr>
          <p:cNvSpPr/>
          <p:nvPr/>
        </p:nvSpPr>
        <p:spPr>
          <a:xfrm rot="21515326">
            <a:off x="7062091" y="1816872"/>
            <a:ext cx="1822826" cy="204711"/>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1" name="Rectángulo 10">
            <a:extLst>
              <a:ext uri="{FF2B5EF4-FFF2-40B4-BE49-F238E27FC236}">
                <a16:creationId xmlns:a16="http://schemas.microsoft.com/office/drawing/2014/main" id="{EDFD5350-2610-4256-ACBC-A52E52533D54}"/>
              </a:ext>
            </a:extLst>
          </p:cNvPr>
          <p:cNvSpPr/>
          <p:nvPr/>
        </p:nvSpPr>
        <p:spPr>
          <a:xfrm>
            <a:off x="7070999" y="2375182"/>
            <a:ext cx="1949175" cy="178708"/>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7" name="CuadroTexto 6">
            <a:extLst>
              <a:ext uri="{FF2B5EF4-FFF2-40B4-BE49-F238E27FC236}">
                <a16:creationId xmlns:a16="http://schemas.microsoft.com/office/drawing/2014/main" id="{77A64D13-C0BE-475D-B927-5494C41E4B68}"/>
              </a:ext>
            </a:extLst>
          </p:cNvPr>
          <p:cNvSpPr txBox="1"/>
          <p:nvPr/>
        </p:nvSpPr>
        <p:spPr>
          <a:xfrm>
            <a:off x="405441" y="131832"/>
            <a:ext cx="8396378" cy="707886"/>
          </a:xfrm>
          <a:prstGeom prst="rect">
            <a:avLst/>
          </a:prstGeom>
          <a:noFill/>
        </p:spPr>
        <p:txBody>
          <a:bodyPr wrap="square" rtlCol="0">
            <a:spAutoFit/>
          </a:bodyPr>
          <a:lstStyle/>
          <a:p>
            <a:r>
              <a:rPr lang="es-AR" sz="4000" dirty="0">
                <a:solidFill>
                  <a:schemeClr val="bg1"/>
                </a:solidFill>
                <a:latin typeface="Inconsolata" panose="020B0609030003000000" pitchFamily="49" charset="0"/>
              </a:rPr>
              <a:t>-CSS </a:t>
            </a:r>
            <a:r>
              <a:rPr lang="es-AR" sz="4000" dirty="0" err="1">
                <a:solidFill>
                  <a:schemeClr val="bg1"/>
                </a:solidFill>
                <a:latin typeface="Inconsolata" panose="020B0609030003000000" pitchFamily="49" charset="0"/>
              </a:rPr>
              <a:t>Level</a:t>
            </a:r>
            <a:r>
              <a:rPr lang="es-AR" sz="4000" dirty="0">
                <a:solidFill>
                  <a:schemeClr val="bg1"/>
                </a:solidFill>
                <a:latin typeface="Inconsolata" panose="020B0609030003000000" pitchFamily="49" charset="0"/>
              </a:rPr>
              <a:t> 1 </a:t>
            </a:r>
            <a:r>
              <a:rPr lang="es-AR" sz="2800" dirty="0">
                <a:solidFill>
                  <a:schemeClr val="bg1"/>
                </a:solidFill>
                <a:latin typeface="Inconsolata" panose="020B0609030003000000" pitchFamily="49" charset="0"/>
              </a:rPr>
              <a:t>(La Revolución!)</a:t>
            </a:r>
          </a:p>
        </p:txBody>
      </p:sp>
      <p:sp>
        <p:nvSpPr>
          <p:cNvPr id="3" name="Rectangle 2">
            <a:extLst>
              <a:ext uri="{FF2B5EF4-FFF2-40B4-BE49-F238E27FC236}">
                <a16:creationId xmlns:a16="http://schemas.microsoft.com/office/drawing/2014/main" id="{AE662626-F459-4557-9E4B-61BFF44F62CD}"/>
              </a:ext>
            </a:extLst>
          </p:cNvPr>
          <p:cNvSpPr>
            <a:spLocks noChangeArrowheads="1"/>
          </p:cNvSpPr>
          <p:nvPr/>
        </p:nvSpPr>
        <p:spPr bwMode="auto">
          <a:xfrm>
            <a:off x="6730041" y="1151802"/>
            <a:ext cx="4852359"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h1.myHead {</a:t>
            </a:r>
          </a:p>
          <a:p>
            <a:pPr marL="0" marR="0" lvl="0" indent="0" algn="l" defTabSz="914400" rtl="0" eaLnBrk="0" fontAlgn="base" latinLnBrk="0" hangingPunct="0">
              <a:lnSpc>
                <a:spcPct val="100000"/>
              </a:lnSpc>
              <a:spcBef>
                <a:spcPct val="0"/>
              </a:spcBef>
              <a:spcAft>
                <a:spcPct val="0"/>
              </a:spcAft>
              <a:buClrTx/>
              <a:buSzTx/>
              <a:buFontTx/>
              <a:buNone/>
              <a:tabLst/>
            </a:pPr>
            <a:r>
              <a:rPr lang="es-AR" altLang="es-AR" dirty="0">
                <a:solidFill>
                  <a:schemeClr val="bg1"/>
                </a:solidFill>
                <a:latin typeface="Inconsolata" panose="020B0609030003000000" pitchFamily="49" charset="0"/>
                <a:cs typeface="Courier New" panose="02070309020205020404"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cs typeface="Courier New" panose="02070309020205020404" pitchFamily="49" charset="0"/>
              </a:rPr>
              <a:t>font-family</a:t>
            </a: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cs typeface="Courier New" panose="02070309020205020404" pitchFamily="49" charset="0"/>
              </a:rPr>
              <a:t>serif</a:t>
            </a: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cs typeface="Courier New" panose="02070309020205020404" pitchFamily="49" charset="0"/>
              </a:rPr>
              <a:t>font-size</a:t>
            </a: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 36pt;</a:t>
            </a:r>
          </a:p>
          <a:p>
            <a:pPr eaLnBrk="0" fontAlgn="base" hangingPunct="0">
              <a:spcBef>
                <a:spcPct val="0"/>
              </a:spcBef>
              <a:spcAft>
                <a:spcPct val="0"/>
              </a:spcAft>
            </a:pPr>
            <a:r>
              <a:rPr lang="es-AR" altLang="es-AR" dirty="0">
                <a:solidFill>
                  <a:schemeClr val="bg1"/>
                </a:solidFill>
                <a:latin typeface="Inconsolata" panose="020B0609030003000000" pitchFamily="49" charset="0"/>
                <a:cs typeface="Courier New" panose="02070309020205020404" pitchFamily="49" charset="0"/>
              </a:rPr>
              <a:t>  </a:t>
            </a:r>
            <a:r>
              <a:rPr lang="es-AR" altLang="es-AR" dirty="0" err="1">
                <a:solidFill>
                  <a:schemeClr val="bg1"/>
                </a:solidFill>
                <a:latin typeface="Inconsolata" panose="020B0609030003000000" pitchFamily="49" charset="0"/>
                <a:cs typeface="Courier New" panose="02070309020205020404" pitchFamily="49" charset="0"/>
              </a:rPr>
              <a:t>background</a:t>
            </a:r>
            <a:r>
              <a:rPr lang="es-AR" altLang="es-AR" dirty="0">
                <a:solidFill>
                  <a:schemeClr val="bg1"/>
                </a:solidFill>
                <a:latin typeface="Inconsolata" panose="020B0609030003000000" pitchFamily="49" charset="0"/>
                <a:cs typeface="Courier New" panose="02070309020205020404" pitchFamily="49" charset="0"/>
              </a:rPr>
              <a:t>: </a:t>
            </a:r>
            <a:r>
              <a:rPr lang="es-AR" altLang="es-AR" dirty="0" err="1">
                <a:solidFill>
                  <a:schemeClr val="bg1"/>
                </a:solidFill>
                <a:latin typeface="Inconsolata" panose="020B0609030003000000" pitchFamily="49" charset="0"/>
                <a:cs typeface="Courier New" panose="02070309020205020404" pitchFamily="49" charset="0"/>
              </a:rPr>
              <a:t>white</a:t>
            </a:r>
            <a:r>
              <a:rPr lang="es-AR" altLang="es-AR" dirty="0">
                <a:solidFill>
                  <a:schemeClr val="bg1"/>
                </a:solidFill>
                <a:latin typeface="Inconsolata" panose="020B0609030003000000" pitchFamily="49" charset="0"/>
                <a:cs typeface="Courier New" panose="02070309020205020404" pitchFamily="49" charset="0"/>
              </a:rPr>
              <a:t>;</a:t>
            </a:r>
            <a:endPar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s-AR" altLang="es-AR" dirty="0">
                <a:solidFill>
                  <a:schemeClr val="bg1"/>
                </a:solidFill>
                <a:latin typeface="Inconsolata" panose="020B0609030003000000" pitchFamily="49" charset="0"/>
                <a:cs typeface="Courier New" panose="02070309020205020404"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cs typeface="Courier New" panose="02070309020205020404" pitchFamily="49" charset="0"/>
              </a:rPr>
              <a:t>font-weight</a:t>
            </a: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cs typeface="Courier New" panose="02070309020205020404" pitchFamily="49" charset="0"/>
              </a:rPr>
              <a:t>bold</a:t>
            </a: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cs typeface="Courier New" panose="02070309020205020404" pitchFamily="49" charset="0"/>
              </a:rPr>
              <a:t>text-align</a:t>
            </a: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 center; </a:t>
            </a:r>
          </a:p>
          <a:p>
            <a:pPr marL="0" marR="0" lvl="0" indent="0" algn="l" defTabSz="914400" rtl="0" eaLnBrk="0" fontAlgn="base" latinLnBrk="0" hangingPunct="0">
              <a:lnSpc>
                <a:spcPct val="100000"/>
              </a:lnSpc>
              <a:spcBef>
                <a:spcPct val="0"/>
              </a:spcBef>
              <a:spcAft>
                <a:spcPct val="0"/>
              </a:spcAft>
              <a:buClrTx/>
              <a:buSzTx/>
              <a:buFontTx/>
              <a:buNone/>
              <a:tabLst/>
            </a:pPr>
            <a:r>
              <a:rPr lang="es-AR" altLang="es-AR" dirty="0">
                <a:solidFill>
                  <a:schemeClr val="bg1"/>
                </a:solidFill>
                <a:latin typeface="Inconsolata" panose="020B0609030003000000" pitchFamily="49" charset="0"/>
                <a:cs typeface="Courier New" panose="02070309020205020404" pitchFamily="49" charset="0"/>
              </a:rPr>
              <a:t>  </a:t>
            </a: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color: #f00;</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cs typeface="Courier New" panose="02070309020205020404" pitchFamily="49" charset="0"/>
              </a:rPr>
              <a:t>margin</a:t>
            </a: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 0;</a:t>
            </a:r>
          </a:p>
          <a:p>
            <a:pPr marL="0" marR="0" lvl="0" indent="0" algn="l" defTabSz="914400" rtl="0" eaLnBrk="0" fontAlgn="base" latinLnBrk="0" hangingPunct="0">
              <a:lnSpc>
                <a:spcPct val="100000"/>
              </a:lnSpc>
              <a:spcBef>
                <a:spcPct val="0"/>
              </a:spcBef>
              <a:spcAft>
                <a:spcPct val="0"/>
              </a:spcAft>
              <a:buClrTx/>
              <a:buSzTx/>
              <a:buFontTx/>
              <a:buNone/>
              <a:tabLst/>
            </a:pPr>
            <a:r>
              <a:rPr lang="es-AR" altLang="es-AR" dirty="0">
                <a:solidFill>
                  <a:schemeClr val="bg1"/>
                </a:solidFill>
                <a:latin typeface="Inconsolata" panose="020B0609030003000000" pitchFamily="49" charset="0"/>
                <a:cs typeface="Courier New" panose="02070309020205020404"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cs typeface="Courier New" panose="02070309020205020404" pitchFamily="49" charset="0"/>
              </a:rPr>
              <a:t>padding</a:t>
            </a: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 5pt 10pt;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AR" altLang="es-AR" b="0" i="0" u="none" strike="noStrike" cap="none" normalizeH="0" baseline="0" dirty="0">
              <a:ln>
                <a:noFill/>
              </a:ln>
              <a:solidFill>
                <a:schemeClr val="bg1"/>
              </a:solidFill>
              <a:effectLst/>
              <a:latin typeface="Inconsolata" panose="020B0609030003000000" pitchFamily="49" charset="0"/>
            </a:endParaRPr>
          </a:p>
        </p:txBody>
      </p:sp>
      <p:sp>
        <p:nvSpPr>
          <p:cNvPr id="8" name="Rectangle 2">
            <a:extLst>
              <a:ext uri="{FF2B5EF4-FFF2-40B4-BE49-F238E27FC236}">
                <a16:creationId xmlns:a16="http://schemas.microsoft.com/office/drawing/2014/main" id="{715140B6-B517-4666-A5AC-CE14741BEE1E}"/>
              </a:ext>
            </a:extLst>
          </p:cNvPr>
          <p:cNvSpPr>
            <a:spLocks noChangeArrowheads="1"/>
          </p:cNvSpPr>
          <p:nvPr/>
        </p:nvSpPr>
        <p:spPr bwMode="auto">
          <a:xfrm>
            <a:off x="405441" y="1151802"/>
            <a:ext cx="4852359"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altLang="es-AR" dirty="0">
                <a:solidFill>
                  <a:schemeClr val="bg1"/>
                </a:solidFill>
                <a:latin typeface="Inconsolata" panose="020B0609030003000000" pitchFamily="49" charset="0"/>
                <a:cs typeface="Courier New" panose="02070309020205020404" pitchFamily="49" charset="0"/>
              </a:rPr>
              <a:t>&lt;h1 class=“</a:t>
            </a:r>
            <a:r>
              <a:rPr lang="en-US" altLang="es-AR" dirty="0" err="1">
                <a:solidFill>
                  <a:schemeClr val="bg1"/>
                </a:solidFill>
                <a:latin typeface="Inconsolata" panose="020B0609030003000000" pitchFamily="49" charset="0"/>
                <a:cs typeface="Courier New" panose="02070309020205020404" pitchFamily="49" charset="0"/>
              </a:rPr>
              <a:t>myHead</a:t>
            </a:r>
            <a:r>
              <a:rPr lang="en-US" altLang="es-AR" dirty="0">
                <a:solidFill>
                  <a:schemeClr val="bg1"/>
                </a:solidFill>
                <a:latin typeface="Inconsolata" panose="020B0609030003000000" pitchFamily="49" charset="0"/>
                <a:cs typeface="Courier New" panose="02070309020205020404" pitchFamily="49" charset="0"/>
              </a:rPr>
              <a:t>"&gt;</a:t>
            </a:r>
          </a:p>
          <a:p>
            <a:pPr lvl="0" eaLnBrk="0" fontAlgn="base" hangingPunct="0">
              <a:spcBef>
                <a:spcPct val="0"/>
              </a:spcBef>
              <a:spcAft>
                <a:spcPct val="0"/>
              </a:spcAft>
            </a:pPr>
            <a:r>
              <a:rPr lang="en-US" altLang="es-AR" dirty="0">
                <a:solidFill>
                  <a:schemeClr val="bg1"/>
                </a:solidFill>
                <a:latin typeface="Inconsolata" panose="020B0609030003000000" pitchFamily="49" charset="0"/>
                <a:cs typeface="Courier New" panose="02070309020205020404" pitchFamily="49" charset="0"/>
              </a:rPr>
              <a:t>  Un </a:t>
            </a:r>
            <a:r>
              <a:rPr lang="en-US" altLang="es-AR" dirty="0" err="1">
                <a:solidFill>
                  <a:schemeClr val="bg1"/>
                </a:solidFill>
                <a:latin typeface="Inconsolata" panose="020B0609030003000000" pitchFamily="49" charset="0"/>
                <a:cs typeface="Courier New" panose="02070309020205020404" pitchFamily="49" charset="0"/>
              </a:rPr>
              <a:t>hermoso</a:t>
            </a:r>
            <a:r>
              <a:rPr lang="en-US" altLang="es-AR" dirty="0">
                <a:solidFill>
                  <a:schemeClr val="bg1"/>
                </a:solidFill>
                <a:latin typeface="Inconsolata" panose="020B0609030003000000" pitchFamily="49" charset="0"/>
                <a:cs typeface="Courier New" panose="02070309020205020404" pitchFamily="49" charset="0"/>
              </a:rPr>
              <a:t> (!?) </a:t>
            </a:r>
            <a:r>
              <a:rPr lang="en-US" altLang="es-AR" dirty="0" err="1">
                <a:solidFill>
                  <a:schemeClr val="bg1"/>
                </a:solidFill>
                <a:latin typeface="Inconsolata" panose="020B0609030003000000" pitchFamily="49" charset="0"/>
                <a:cs typeface="Courier New" panose="02070309020205020404" pitchFamily="49" charset="0"/>
              </a:rPr>
              <a:t>título</a:t>
            </a:r>
            <a:endParaRPr lang="en-US" altLang="es-AR" dirty="0">
              <a:solidFill>
                <a:schemeClr val="bg1"/>
              </a:solidFill>
              <a:latin typeface="Inconsolata" panose="020B0609030003000000" pitchFamily="49" charset="0"/>
              <a:cs typeface="Courier New" panose="02070309020205020404" pitchFamily="49" charset="0"/>
            </a:endParaRPr>
          </a:p>
          <a:p>
            <a:pPr lvl="0" eaLnBrk="0" fontAlgn="base" hangingPunct="0">
              <a:spcBef>
                <a:spcPct val="0"/>
              </a:spcBef>
              <a:spcAft>
                <a:spcPct val="0"/>
              </a:spcAft>
            </a:pPr>
            <a:r>
              <a:rPr lang="en-US" altLang="es-AR" dirty="0">
                <a:solidFill>
                  <a:schemeClr val="bg1"/>
                </a:solidFill>
                <a:latin typeface="Inconsolata" panose="020B0609030003000000" pitchFamily="49" charset="0"/>
                <a:cs typeface="Courier New" panose="02070309020205020404" pitchFamily="49" charset="0"/>
              </a:rPr>
              <a:t>&lt;/p&gt; </a:t>
            </a:r>
          </a:p>
        </p:txBody>
      </p:sp>
      <p:sp>
        <p:nvSpPr>
          <p:cNvPr id="9" name="Rectángulo 8">
            <a:extLst>
              <a:ext uri="{FF2B5EF4-FFF2-40B4-BE49-F238E27FC236}">
                <a16:creationId xmlns:a16="http://schemas.microsoft.com/office/drawing/2014/main" id="{B8626E1C-343C-4EBD-A09B-293447037C78}"/>
              </a:ext>
            </a:extLst>
          </p:cNvPr>
          <p:cNvSpPr/>
          <p:nvPr/>
        </p:nvSpPr>
        <p:spPr>
          <a:xfrm>
            <a:off x="2470150" y="4603207"/>
            <a:ext cx="7251700" cy="965200"/>
          </a:xfrm>
          <a:prstGeom prst="rect">
            <a:avLst/>
          </a:prstGeom>
          <a:solidFill>
            <a:schemeClr val="bg1"/>
          </a:solidFill>
          <a:effectLst>
            <a:outerShdw blurRad="203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3600" b="1" dirty="0">
                <a:solidFill>
                  <a:srgbClr val="FF0000"/>
                </a:solidFill>
                <a:latin typeface="Cambria" panose="02040503050406030204" pitchFamily="18" charset="0"/>
              </a:rPr>
              <a:t>Un hermoso (!?) título</a:t>
            </a:r>
          </a:p>
        </p:txBody>
      </p:sp>
    </p:spTree>
    <p:extLst>
      <p:ext uri="{BB962C8B-B14F-4D97-AF65-F5344CB8AC3E}">
        <p14:creationId xmlns:p14="http://schemas.microsoft.com/office/powerpoint/2010/main" val="33805644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right)">
                                      <p:cBhvr>
                                        <p:cTn id="7" dur="500"/>
                                        <p:tgtEl>
                                          <p:spTgt spid="10"/>
                                        </p:tgtEl>
                                      </p:cBhvr>
                                    </p:animEffect>
                                  </p:childTnLst>
                                </p:cTn>
                              </p:par>
                              <p:par>
                                <p:cTn id="8" presetID="22" presetClass="entr" presetSubtype="8" fill="hold" grpId="0" nodeType="withEffect">
                                  <p:stCondLst>
                                    <p:cond delay="400"/>
                                  </p:stCondLst>
                                  <p:childTnLst>
                                    <p:set>
                                      <p:cBhvr>
                                        <p:cTn id="9" dur="1" fill="hold">
                                          <p:stCondLst>
                                            <p:cond delay="0"/>
                                          </p:stCondLst>
                                        </p:cTn>
                                        <p:tgtEl>
                                          <p:spTgt spid="11"/>
                                        </p:tgtEl>
                                        <p:attrNameLst>
                                          <p:attrName>style.visibility</p:attrName>
                                        </p:attrNameLst>
                                      </p:cBhvr>
                                      <p:to>
                                        <p:strVal val="visible"/>
                                      </p:to>
                                    </p:set>
                                    <p:animEffect transition="in" filter="wipe(left)">
                                      <p:cBhvr>
                                        <p:cTn id="10"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ángulo 17">
            <a:extLst>
              <a:ext uri="{FF2B5EF4-FFF2-40B4-BE49-F238E27FC236}">
                <a16:creationId xmlns:a16="http://schemas.microsoft.com/office/drawing/2014/main" id="{76C84E3A-3466-4F34-BEA3-F3FF3DE9ACA7}"/>
              </a:ext>
            </a:extLst>
          </p:cNvPr>
          <p:cNvSpPr/>
          <p:nvPr/>
        </p:nvSpPr>
        <p:spPr>
          <a:xfrm rot="21399663">
            <a:off x="8801819" y="3670300"/>
            <a:ext cx="1523281" cy="315143"/>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9" name="Rectángulo 18">
            <a:extLst>
              <a:ext uri="{FF2B5EF4-FFF2-40B4-BE49-F238E27FC236}">
                <a16:creationId xmlns:a16="http://schemas.microsoft.com/office/drawing/2014/main" id="{3AAFE296-0A67-4B1E-955A-E7F0DE82791D}"/>
              </a:ext>
            </a:extLst>
          </p:cNvPr>
          <p:cNvSpPr/>
          <p:nvPr/>
        </p:nvSpPr>
        <p:spPr>
          <a:xfrm rot="202770">
            <a:off x="8878462" y="2582420"/>
            <a:ext cx="1916538" cy="300480"/>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 name="Rectangle 1">
            <a:extLst>
              <a:ext uri="{FF2B5EF4-FFF2-40B4-BE49-F238E27FC236}">
                <a16:creationId xmlns:a16="http://schemas.microsoft.com/office/drawing/2014/main" id="{DD7ED96C-667F-4132-8D1F-10508A727432}"/>
              </a:ext>
            </a:extLst>
          </p:cNvPr>
          <p:cNvSpPr>
            <a:spLocks noChangeArrowheads="1"/>
          </p:cNvSpPr>
          <p:nvPr/>
        </p:nvSpPr>
        <p:spPr bwMode="auto">
          <a:xfrm>
            <a:off x="405441" y="1194116"/>
            <a:ext cx="3810000" cy="44319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&lt;div </a:t>
            </a:r>
            <a:r>
              <a:rPr kumimoji="0" lang="es-AR" altLang="es-AR" b="0" i="0" u="none" strike="noStrike" cap="none" normalizeH="0" baseline="0" dirty="0" err="1">
                <a:ln>
                  <a:noFill/>
                </a:ln>
                <a:solidFill>
                  <a:schemeClr val="bg1"/>
                </a:solidFill>
                <a:effectLst/>
                <a:latin typeface="Inconsolata" panose="020B0609030003000000" pitchFamily="49" charset="0"/>
              </a:rPr>
              <a:t>class</a:t>
            </a: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container</a:t>
            </a:r>
            <a:r>
              <a:rPr kumimoji="0" lang="es-AR" altLang="es-AR" b="0" i="0" u="none" strike="noStrike" cap="none" normalizeH="0" baseline="0" dirty="0">
                <a:ln>
                  <a:noFill/>
                </a:ln>
                <a:solidFill>
                  <a:schemeClr val="bg1"/>
                </a:solidFill>
                <a:effectLst/>
                <a:latin typeface="Inconsolata" panose="020B0609030003000000"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 </a:t>
            </a:r>
            <a:r>
              <a:rPr kumimoji="0" lang="es-AR" altLang="es-AR" b="0" i="0" u="none" strike="noStrike" cap="none" normalizeH="0" baseline="0" dirty="0" err="1">
                <a:ln>
                  <a:noFill/>
                </a:ln>
                <a:solidFill>
                  <a:schemeClr val="bg1"/>
                </a:solidFill>
                <a:effectLst/>
                <a:latin typeface="Inconsolata" panose="020B0609030003000000" pitchFamily="49" charset="0"/>
              </a:rPr>
              <a:t>class</a:t>
            </a: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wrapper</a:t>
            </a:r>
            <a:r>
              <a:rPr kumimoji="0" lang="es-AR" altLang="es-AR" b="0" i="0" u="none" strike="noStrike" cap="none" normalizeH="0" baseline="0" dirty="0">
                <a:ln>
                  <a:noFill/>
                </a:ln>
                <a:solidFill>
                  <a:schemeClr val="bg1"/>
                </a:solidFill>
                <a:effectLst/>
                <a:latin typeface="Inconsolata" panose="020B0609030003000000"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 </a:t>
            </a:r>
            <a:r>
              <a:rPr kumimoji="0" lang="es-AR" altLang="es-AR" b="0" i="0" u="none" strike="noStrike" cap="none" normalizeH="0" baseline="0" dirty="0" err="1">
                <a:ln>
                  <a:noFill/>
                </a:ln>
                <a:solidFill>
                  <a:schemeClr val="bg1"/>
                </a:solidFill>
                <a:effectLst/>
                <a:latin typeface="Inconsolata" panose="020B0609030003000000" pitchFamily="49" charset="0"/>
              </a:rPr>
              <a:t>class</a:t>
            </a: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column</a:t>
            </a:r>
            <a:r>
              <a:rPr kumimoji="0" lang="es-AR" altLang="es-AR" b="0" i="0" u="none" strike="noStrike" cap="none" normalizeH="0" baseline="0" dirty="0">
                <a:ln>
                  <a:noFill/>
                </a:ln>
                <a:solidFill>
                  <a:schemeClr val="bg1"/>
                </a:solidFill>
                <a:effectLst/>
                <a:latin typeface="Inconsolata" panose="020B0609030003000000"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 </a:t>
            </a:r>
            <a:r>
              <a:rPr kumimoji="0" lang="es-AR" altLang="es-AR" b="0" i="0" u="none" strike="noStrike" cap="none" normalizeH="0" baseline="0" dirty="0" err="1">
                <a:ln>
                  <a:noFill/>
                </a:ln>
                <a:solidFill>
                  <a:schemeClr val="bg1"/>
                </a:solidFill>
                <a:effectLst/>
                <a:latin typeface="Inconsolata" panose="020B0609030003000000" pitchFamily="49" charset="0"/>
              </a:rPr>
              <a:t>class</a:t>
            </a: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item</a:t>
            </a:r>
            <a:r>
              <a:rPr kumimoji="0" lang="es-AR" altLang="es-AR" b="0" i="0" u="none" strike="noStrike" cap="none" normalizeH="0" baseline="0" dirty="0">
                <a:ln>
                  <a:noFill/>
                </a:ln>
                <a:solidFill>
                  <a:schemeClr val="bg1"/>
                </a:solidFill>
                <a:effectLst/>
                <a:latin typeface="Inconsolata" panose="020B0609030003000000" pitchFamily="49" charset="0"/>
              </a:rPr>
              <a:t>"&gt;&lt;/div&gt;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 </a:t>
            </a:r>
            <a:r>
              <a:rPr kumimoji="0" lang="es-AR" altLang="es-AR" b="0" i="0" u="none" strike="noStrike" cap="none" normalizeH="0" baseline="0" dirty="0" err="1">
                <a:ln>
                  <a:noFill/>
                </a:ln>
                <a:solidFill>
                  <a:schemeClr val="bg1"/>
                </a:solidFill>
                <a:effectLst/>
                <a:latin typeface="Inconsolata" panose="020B0609030003000000" pitchFamily="49" charset="0"/>
              </a:rPr>
              <a:t>class</a:t>
            </a: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column</a:t>
            </a:r>
            <a:r>
              <a:rPr kumimoji="0" lang="es-AR" altLang="es-AR" b="0" i="0" u="none" strike="noStrike" cap="none" normalizeH="0" baseline="0" dirty="0">
                <a:ln>
                  <a:noFill/>
                </a:ln>
                <a:solidFill>
                  <a:schemeClr val="bg1"/>
                </a:solidFill>
                <a:effectLst/>
                <a:latin typeface="Inconsolata" panose="020B0609030003000000"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 </a:t>
            </a:r>
            <a:r>
              <a:rPr kumimoji="0" lang="es-AR" altLang="es-AR" b="0" i="0" u="none" strike="noStrike" cap="none" normalizeH="0" baseline="0" dirty="0" err="1">
                <a:ln>
                  <a:noFill/>
                </a:ln>
                <a:solidFill>
                  <a:schemeClr val="bg1"/>
                </a:solidFill>
                <a:effectLst/>
                <a:latin typeface="Inconsolata" panose="020B0609030003000000" pitchFamily="49" charset="0"/>
              </a:rPr>
              <a:t>class</a:t>
            </a: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item</a:t>
            </a:r>
            <a:r>
              <a:rPr kumimoji="0" lang="es-AR" altLang="es-AR" b="0" i="0" u="none" strike="noStrike" cap="none" normalizeH="0" baseline="0" dirty="0">
                <a:ln>
                  <a:noFill/>
                </a:ln>
                <a:solidFill>
                  <a:schemeClr val="bg1"/>
                </a:solidFill>
                <a:effectLst/>
                <a:latin typeface="Inconsolata" panose="020B0609030003000000" pitchFamily="49" charset="0"/>
              </a:rPr>
              <a:t>"&gt;&lt;/div&gt;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 </a:t>
            </a:r>
            <a:r>
              <a:rPr kumimoji="0" lang="es-AR" altLang="es-AR" b="0" i="0" u="none" strike="noStrike" cap="none" normalizeH="0" baseline="0" dirty="0" err="1">
                <a:ln>
                  <a:noFill/>
                </a:ln>
                <a:solidFill>
                  <a:schemeClr val="bg1"/>
                </a:solidFill>
                <a:effectLst/>
                <a:latin typeface="Inconsolata" panose="020B0609030003000000" pitchFamily="49" charset="0"/>
              </a:rPr>
              <a:t>class</a:t>
            </a: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item</a:t>
            </a:r>
            <a:r>
              <a:rPr kumimoji="0" lang="es-AR" altLang="es-AR" b="0" i="0" u="none" strike="noStrike" cap="none" normalizeH="0" baseline="0" dirty="0">
                <a:ln>
                  <a:noFill/>
                </a:ln>
                <a:solidFill>
                  <a:schemeClr val="bg1"/>
                </a:solidFill>
                <a:effectLst/>
                <a:latin typeface="Inconsolata" panose="020B0609030003000000" pitchFamily="49" charset="0"/>
              </a:rPr>
              <a:t>"&gt;&lt;/div&gt;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 </a:t>
            </a:r>
            <a:r>
              <a:rPr kumimoji="0" lang="es-AR" altLang="es-AR" b="0" i="0" u="none" strike="noStrike" cap="none" normalizeH="0" baseline="0" dirty="0" err="1">
                <a:ln>
                  <a:noFill/>
                </a:ln>
                <a:solidFill>
                  <a:schemeClr val="bg1"/>
                </a:solidFill>
                <a:effectLst/>
                <a:latin typeface="Inconsolata" panose="020B0609030003000000" pitchFamily="49" charset="0"/>
              </a:rPr>
              <a:t>class</a:t>
            </a: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column</a:t>
            </a:r>
            <a:r>
              <a:rPr kumimoji="0" lang="es-AR" altLang="es-AR" b="0" i="0" u="none" strike="noStrike" cap="none" normalizeH="0" baseline="0" dirty="0">
                <a:ln>
                  <a:noFill/>
                </a:ln>
                <a:solidFill>
                  <a:schemeClr val="bg1"/>
                </a:solidFill>
                <a:effectLst/>
                <a:latin typeface="Inconsolata" panose="020B0609030003000000" pitchFamily="49"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 </a:t>
            </a:r>
            <a:r>
              <a:rPr kumimoji="0" lang="es-AR" altLang="es-AR" b="0" i="0" u="none" strike="noStrike" cap="none" normalizeH="0" baseline="0" dirty="0" err="1">
                <a:ln>
                  <a:noFill/>
                </a:ln>
                <a:solidFill>
                  <a:schemeClr val="bg1"/>
                </a:solidFill>
                <a:effectLst/>
                <a:latin typeface="Inconsolata" panose="020B0609030003000000" pitchFamily="49" charset="0"/>
              </a:rPr>
              <a:t>class</a:t>
            </a: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item</a:t>
            </a:r>
            <a:r>
              <a:rPr kumimoji="0" lang="es-AR" altLang="es-AR" b="0" i="0" u="none" strike="noStrike" cap="none" normalizeH="0" baseline="0" dirty="0">
                <a:ln>
                  <a:noFill/>
                </a:ln>
                <a:solidFill>
                  <a:schemeClr val="bg1"/>
                </a:solidFill>
                <a:effectLst/>
                <a:latin typeface="Inconsolata" panose="020B0609030003000000" pitchFamily="49" charset="0"/>
              </a:rPr>
              <a:t>"&gt;&lt;/div&gt;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 </a:t>
            </a:r>
            <a:r>
              <a:rPr kumimoji="0" lang="es-AR" altLang="es-AR" b="0" i="0" u="none" strike="noStrike" cap="none" normalizeH="0" baseline="0" dirty="0" err="1">
                <a:ln>
                  <a:noFill/>
                </a:ln>
                <a:solidFill>
                  <a:schemeClr val="bg1"/>
                </a:solidFill>
                <a:effectLst/>
                <a:latin typeface="Inconsolata" panose="020B0609030003000000" pitchFamily="49" charset="0"/>
              </a:rPr>
              <a:t>class</a:t>
            </a: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item</a:t>
            </a:r>
            <a:r>
              <a:rPr kumimoji="0" lang="es-AR" altLang="es-AR" b="0" i="0" u="none" strike="noStrike" cap="none" normalizeH="0" baseline="0" dirty="0">
                <a:ln>
                  <a:noFill/>
                </a:ln>
                <a:solidFill>
                  <a:schemeClr val="bg1"/>
                </a:solidFill>
                <a:effectLst/>
                <a:latin typeface="Inconsolata" panose="020B0609030003000000" pitchFamily="49" charset="0"/>
              </a:rPr>
              <a:t>"&gt;&lt;/div&gt;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 </a:t>
            </a:r>
            <a:r>
              <a:rPr kumimoji="0" lang="es-AR" altLang="es-AR" b="0" i="0" u="none" strike="noStrike" cap="none" normalizeH="0" baseline="0" dirty="0" err="1">
                <a:ln>
                  <a:noFill/>
                </a:ln>
                <a:solidFill>
                  <a:schemeClr val="bg1"/>
                </a:solidFill>
                <a:effectLst/>
                <a:latin typeface="Inconsolata" panose="020B0609030003000000" pitchFamily="49" charset="0"/>
              </a:rPr>
              <a:t>class</a:t>
            </a: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item</a:t>
            </a:r>
            <a:r>
              <a:rPr kumimoji="0" lang="es-AR" altLang="es-AR" b="0" i="0" u="none" strike="noStrike" cap="none" normalizeH="0" baseline="0" dirty="0">
                <a:ln>
                  <a:noFill/>
                </a:ln>
                <a:solidFill>
                  <a:schemeClr val="bg1"/>
                </a:solidFill>
                <a:effectLst/>
                <a:latin typeface="Inconsolata" panose="020B0609030003000000" pitchFamily="49" charset="0"/>
              </a:rPr>
              <a:t>"&gt;&lt;/div&gt;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&lt;/div&gt;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&lt;/div&gt; </a:t>
            </a:r>
          </a:p>
        </p:txBody>
      </p:sp>
      <p:sp>
        <p:nvSpPr>
          <p:cNvPr id="3" name="Rectangle 2">
            <a:extLst>
              <a:ext uri="{FF2B5EF4-FFF2-40B4-BE49-F238E27FC236}">
                <a16:creationId xmlns:a16="http://schemas.microsoft.com/office/drawing/2014/main" id="{A7668975-C455-4989-B73A-9249D673D957}"/>
              </a:ext>
            </a:extLst>
          </p:cNvPr>
          <p:cNvSpPr>
            <a:spLocks noChangeArrowheads="1"/>
          </p:cNvSpPr>
          <p:nvPr/>
        </p:nvSpPr>
        <p:spPr bwMode="auto">
          <a:xfrm>
            <a:off x="8674100" y="1194116"/>
            <a:ext cx="3517900" cy="4985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container</a:t>
            </a:r>
            <a:r>
              <a:rPr kumimoji="0" lang="es-AR" altLang="es-AR" b="0" i="0" u="none" strike="noStrike" cap="none" normalizeH="0" baseline="0" dirty="0">
                <a:ln>
                  <a:noFill/>
                </a:ln>
                <a:solidFill>
                  <a:schemeClr val="bg1"/>
                </a:solidFill>
                <a:effectLst/>
                <a:latin typeface="Inconsolata" panose="020B0609030003000000"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rPr>
              <a:t>border</a:t>
            </a:r>
            <a:r>
              <a:rPr kumimoji="0" lang="es-AR" altLang="es-AR" b="0" i="0" u="none" strike="noStrike" cap="none" normalizeH="0" baseline="0" dirty="0">
                <a:ln>
                  <a:noFill/>
                </a:ln>
                <a:solidFill>
                  <a:schemeClr val="bg1"/>
                </a:solidFill>
                <a:effectLst/>
                <a:latin typeface="Inconsolata" panose="020B0609030003000000" pitchFamily="49" charset="0"/>
              </a:rPr>
              <a:t>: 10px </a:t>
            </a:r>
            <a:r>
              <a:rPr kumimoji="0" lang="es-AR" altLang="es-AR" b="0" i="0" u="none" strike="noStrike" cap="none" normalizeH="0" baseline="0" dirty="0" err="1">
                <a:ln>
                  <a:noFill/>
                </a:ln>
                <a:solidFill>
                  <a:schemeClr val="bg1"/>
                </a:solidFill>
                <a:effectLst/>
                <a:latin typeface="Inconsolata" panose="020B0609030003000000" pitchFamily="49" charset="0"/>
              </a:rPr>
              <a:t>solid</a:t>
            </a:r>
            <a:r>
              <a:rPr kumimoji="0" lang="es-AR" altLang="es-AR" b="0" i="0" u="none" strike="noStrike" cap="none" normalizeH="0" baseline="0" dirty="0">
                <a:ln>
                  <a:noFill/>
                </a:ln>
                <a:solidFill>
                  <a:schemeClr val="bg1"/>
                </a:solidFill>
                <a:effectLst/>
                <a:latin typeface="Inconsolata" panose="020B0609030003000000" pitchFamily="49" charset="0"/>
              </a:rPr>
              <a:t> red;</a:t>
            </a:r>
          </a:p>
          <a:p>
            <a:pPr marL="0" marR="0" lvl="0" indent="0" algn="l" defTabSz="914400" rtl="0" eaLnBrk="0" fontAlgn="base" latinLnBrk="0" hangingPunct="0">
              <a:lnSpc>
                <a:spcPct val="100000"/>
              </a:lnSpc>
              <a:spcBef>
                <a:spcPct val="0"/>
              </a:spcBef>
              <a:spcAft>
                <a:spcPct val="0"/>
              </a:spcAft>
              <a:buClrTx/>
              <a:buSzTx/>
              <a:buFontTx/>
              <a:buNone/>
              <a:tabLst/>
            </a:pPr>
            <a:r>
              <a:rPr lang="es-AR" altLang="es-AR" dirty="0">
                <a:solidFill>
                  <a:schemeClr val="bg1"/>
                </a:solidFill>
                <a:latin typeface="Inconsolata" panose="020B0609030003000000" pitchFamily="49" charset="0"/>
              </a:rPr>
              <a:t>  </a:t>
            </a:r>
            <a:r>
              <a:rPr lang="es-AR" altLang="es-AR" dirty="0" err="1">
                <a:solidFill>
                  <a:schemeClr val="bg1"/>
                </a:solidFill>
                <a:latin typeface="Inconsolata" panose="020B0609030003000000" pitchFamily="49" charset="0"/>
              </a:rPr>
              <a:t>background</a:t>
            </a:r>
            <a:r>
              <a:rPr lang="es-AR" altLang="es-AR" dirty="0">
                <a:solidFill>
                  <a:schemeClr val="bg1"/>
                </a:solidFill>
                <a:latin typeface="Inconsolata" panose="020B0609030003000000" pitchFamily="49" charset="0"/>
              </a:rPr>
              <a:t>: </a:t>
            </a:r>
            <a:r>
              <a:rPr lang="es-AR" altLang="es-AR" dirty="0" err="1">
                <a:solidFill>
                  <a:schemeClr val="bg1"/>
                </a:solidFill>
                <a:latin typeface="Inconsolata" panose="020B0609030003000000" pitchFamily="49" charset="0"/>
              </a:rPr>
              <a:t>white</a:t>
            </a:r>
            <a:r>
              <a:rPr lang="es-AR" altLang="es-AR" dirty="0">
                <a:solidFill>
                  <a:schemeClr val="bg1"/>
                </a:solidFill>
                <a:latin typeface="Inconsolata" panose="020B0609030003000000"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a:t>
            </a:r>
            <a:endParaRPr lang="es-AR" altLang="es-AR" dirty="0">
              <a:solidFill>
                <a:schemeClr val="bg1"/>
              </a:solidFill>
              <a:latin typeface="Inconsolata" panose="020B0609030003000000"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wrapper</a:t>
            </a:r>
            <a:r>
              <a:rPr kumimoji="0" lang="es-AR" altLang="es-AR" b="0" i="0" u="none" strike="noStrike" cap="none" normalizeH="0" baseline="0" dirty="0">
                <a:ln>
                  <a:noFill/>
                </a:ln>
                <a:solidFill>
                  <a:schemeClr val="bg1"/>
                </a:solidFill>
                <a:effectLst/>
                <a:latin typeface="Inconsolata" panose="020B0609030003000000"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rPr>
              <a:t>overflow</a:t>
            </a:r>
            <a:r>
              <a:rPr kumimoji="0" lang="es-AR" altLang="es-AR" b="0" i="0" u="none" strike="noStrike" cap="none" normalizeH="0" baseline="0" dirty="0">
                <a:ln>
                  <a:noFill/>
                </a:ln>
                <a:solidFill>
                  <a:schemeClr val="bg1"/>
                </a:solidFill>
                <a:effectLst/>
                <a:latin typeface="Inconsolata" panose="020B0609030003000000"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rPr>
              <a:t>hidden</a:t>
            </a:r>
            <a:r>
              <a:rPr kumimoji="0" lang="es-AR" altLang="es-AR" b="0" i="0" u="none" strike="noStrike" cap="none" normalizeH="0" baseline="0" dirty="0">
                <a:ln>
                  <a:noFill/>
                </a:ln>
                <a:solidFill>
                  <a:schemeClr val="bg1"/>
                </a:solidFill>
                <a:effectLst/>
                <a:latin typeface="Inconsolata" panose="020B0609030003000000"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rPr>
              <a:t>margin-left</a:t>
            </a:r>
            <a:r>
              <a:rPr kumimoji="0" lang="es-AR" altLang="es-AR" b="0" i="0" u="none" strike="noStrike" cap="none" normalizeH="0" baseline="0" dirty="0">
                <a:ln>
                  <a:noFill/>
                </a:ln>
                <a:solidFill>
                  <a:schemeClr val="bg1"/>
                </a:solidFill>
                <a:effectLst/>
                <a:latin typeface="Inconsolata" panose="020B0609030003000000" pitchFamily="49" charset="0"/>
              </a:rPr>
              <a:t>: -10px;</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a:t>
            </a:r>
            <a:endParaRPr lang="es-AR" altLang="es-AR" dirty="0">
              <a:solidFill>
                <a:schemeClr val="bg1"/>
              </a:solidFill>
              <a:latin typeface="Inconsolata" panose="020B0609030003000000"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column</a:t>
            </a:r>
            <a:r>
              <a:rPr kumimoji="0" lang="es-AR" altLang="es-AR" b="0" i="0" u="none" strike="noStrike" cap="none" normalizeH="0" baseline="0" dirty="0">
                <a:ln>
                  <a:noFill/>
                </a:ln>
                <a:solidFill>
                  <a:schemeClr val="bg1"/>
                </a:solidFill>
                <a:effectLst/>
                <a:latin typeface="Inconsolata" panose="020B0609030003000000"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rPr>
              <a:t>float</a:t>
            </a:r>
            <a:r>
              <a:rPr kumimoji="0" lang="es-AR" altLang="es-AR" b="0" i="0" u="none" strike="noStrike" cap="none" normalizeH="0" baseline="0" dirty="0">
                <a:ln>
                  <a:noFill/>
                </a:ln>
                <a:solidFill>
                  <a:schemeClr val="bg1"/>
                </a:solidFill>
                <a:effectLst/>
                <a:latin typeface="Inconsolata" panose="020B0609030003000000"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rPr>
              <a:t>left</a:t>
            </a:r>
            <a:r>
              <a:rPr kumimoji="0" lang="es-AR" altLang="es-AR" b="0" i="0" u="none" strike="noStrike" cap="none" normalizeH="0" baseline="0" dirty="0">
                <a:ln>
                  <a:noFill/>
                </a:ln>
                <a:solidFill>
                  <a:schemeClr val="bg1"/>
                </a:solidFill>
                <a:effectLst/>
                <a:latin typeface="Inconsolata" panose="020B0609030003000000"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rPr>
              <a:t>width</a:t>
            </a:r>
            <a:r>
              <a:rPr kumimoji="0" lang="es-AR" altLang="es-AR" b="0" i="0" u="none" strike="noStrike" cap="none" normalizeH="0" baseline="0" dirty="0">
                <a:ln>
                  <a:noFill/>
                </a:ln>
                <a:solidFill>
                  <a:schemeClr val="bg1"/>
                </a:solidFill>
                <a:effectLst/>
                <a:latin typeface="Inconsolata" panose="020B0609030003000000" pitchFamily="49" charset="0"/>
              </a:rPr>
              <a:t>: 33.333%;</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rPr>
              <a:t>padding-left</a:t>
            </a:r>
            <a:r>
              <a:rPr kumimoji="0" lang="es-AR" altLang="es-AR" b="0" i="0" u="none" strike="noStrike" cap="none" normalizeH="0" baseline="0" dirty="0">
                <a:ln>
                  <a:noFill/>
                </a:ln>
                <a:solidFill>
                  <a:schemeClr val="bg1"/>
                </a:solidFill>
                <a:effectLst/>
                <a:latin typeface="Inconsolata" panose="020B0609030003000000" pitchFamily="49" charset="0"/>
              </a:rPr>
              <a:t>: 10px;</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a:t>
            </a:r>
            <a:endParaRPr lang="es-AR" altLang="es-AR" dirty="0">
              <a:solidFill>
                <a:schemeClr val="bg1"/>
              </a:solidFill>
              <a:latin typeface="Inconsolata" panose="020B0609030003000000"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a:t>
            </a:r>
            <a:r>
              <a:rPr kumimoji="0" lang="es-AR" altLang="es-AR" b="0" i="0" u="none" strike="noStrike" cap="none" normalizeH="0" baseline="0" dirty="0" err="1">
                <a:ln>
                  <a:noFill/>
                </a:ln>
                <a:solidFill>
                  <a:schemeClr val="bg1"/>
                </a:solidFill>
                <a:effectLst/>
                <a:latin typeface="Inconsolata" panose="020B0609030003000000" pitchFamily="49" charset="0"/>
              </a:rPr>
              <a:t>column</a:t>
            </a:r>
            <a:r>
              <a:rPr kumimoji="0" lang="es-AR" altLang="es-AR" b="0" i="0" u="none" strike="noStrike" cap="none" normalizeH="0" baseline="0" dirty="0">
                <a:ln>
                  <a:noFill/>
                </a:ln>
                <a:solidFill>
                  <a:schemeClr val="bg1"/>
                </a:solidFill>
                <a:effectLst/>
                <a:latin typeface="Inconsolata" panose="020B0609030003000000"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rPr>
              <a:t>item</a:t>
            </a:r>
            <a:r>
              <a:rPr kumimoji="0" lang="es-AR" altLang="es-AR" b="0" i="0" u="none" strike="noStrike" cap="none" normalizeH="0" baseline="0" dirty="0">
                <a:ln>
                  <a:noFill/>
                </a:ln>
                <a:solidFill>
                  <a:schemeClr val="bg1"/>
                </a:solidFill>
                <a:effectLst/>
                <a:latin typeface="Inconsolata" panose="020B0609030003000000"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  </a:t>
            </a:r>
            <a:r>
              <a:rPr kumimoji="0" lang="es-AR" altLang="es-AR" b="0" i="0" u="none" strike="noStrike" cap="none" normalizeH="0" baseline="0" dirty="0" err="1">
                <a:ln>
                  <a:noFill/>
                </a:ln>
                <a:solidFill>
                  <a:schemeClr val="bg1"/>
                </a:solidFill>
                <a:effectLst/>
                <a:latin typeface="Inconsolata" panose="020B0609030003000000" pitchFamily="49" charset="0"/>
              </a:rPr>
              <a:t>margin</a:t>
            </a:r>
            <a:r>
              <a:rPr kumimoji="0" lang="es-AR" altLang="es-AR" b="0" i="0" u="none" strike="noStrike" cap="none" normalizeH="0" baseline="0" dirty="0">
                <a:ln>
                  <a:noFill/>
                </a:ln>
                <a:solidFill>
                  <a:schemeClr val="bg1"/>
                </a:solidFill>
                <a:effectLst/>
                <a:latin typeface="Inconsolata" panose="020B0609030003000000" pitchFamily="49" charset="0"/>
              </a:rPr>
              <a:t>-top: 10px;</a:t>
            </a:r>
          </a:p>
          <a:p>
            <a:pPr marL="0" marR="0" lvl="0" indent="0" algn="l" defTabSz="914400" rtl="0" eaLnBrk="0" fontAlgn="base" latinLnBrk="0" hangingPunct="0">
              <a:lnSpc>
                <a:spcPct val="100000"/>
              </a:lnSpc>
              <a:spcBef>
                <a:spcPct val="0"/>
              </a:spcBef>
              <a:spcAft>
                <a:spcPct val="0"/>
              </a:spcAft>
              <a:buClrTx/>
              <a:buSzTx/>
              <a:buFontTx/>
              <a:buNone/>
              <a:tabLst/>
            </a:pPr>
            <a:r>
              <a:rPr kumimoji="0" lang="es-AR" altLang="es-AR" b="0" i="0" u="none" strike="noStrike" cap="none" normalizeH="0" baseline="0" dirty="0">
                <a:ln>
                  <a:noFill/>
                </a:ln>
                <a:solidFill>
                  <a:schemeClr val="bg1"/>
                </a:solidFill>
                <a:effectLst/>
                <a:latin typeface="Inconsolata" panose="020B0609030003000000" pitchFamily="49" charset="0"/>
              </a:rPr>
              <a:t>}</a:t>
            </a:r>
            <a:br>
              <a:rPr kumimoji="0" lang="es-AR" altLang="es-AR" b="0" i="0" u="none" strike="noStrike" cap="none" normalizeH="0" baseline="0" dirty="0">
                <a:ln>
                  <a:noFill/>
                </a:ln>
                <a:solidFill>
                  <a:schemeClr val="bg1"/>
                </a:solidFill>
                <a:effectLst/>
                <a:latin typeface="Inconsolata" panose="020B0609030003000000" pitchFamily="49" charset="0"/>
              </a:rPr>
            </a:br>
            <a:br>
              <a:rPr kumimoji="0" lang="es-AR" altLang="es-AR" b="0" i="0" u="none" strike="noStrike" cap="none" normalizeH="0" baseline="0" dirty="0">
                <a:ln>
                  <a:noFill/>
                </a:ln>
                <a:solidFill>
                  <a:schemeClr val="bg1"/>
                </a:solidFill>
                <a:effectLst/>
                <a:latin typeface="Inconsolata" panose="020B0609030003000000" pitchFamily="49" charset="0"/>
              </a:rPr>
            </a:br>
            <a:endParaRPr kumimoji="0" lang="es-AR" altLang="es-AR" b="0" i="0" u="none" strike="noStrike" cap="none" normalizeH="0" baseline="0" dirty="0">
              <a:ln>
                <a:noFill/>
              </a:ln>
              <a:solidFill>
                <a:schemeClr val="bg1"/>
              </a:solidFill>
              <a:effectLst/>
              <a:latin typeface="Inconsolata" panose="020B0609030003000000" pitchFamily="49" charset="0"/>
            </a:endParaRPr>
          </a:p>
        </p:txBody>
      </p:sp>
      <p:sp>
        <p:nvSpPr>
          <p:cNvPr id="4" name="CuadroTexto 3">
            <a:extLst>
              <a:ext uri="{FF2B5EF4-FFF2-40B4-BE49-F238E27FC236}">
                <a16:creationId xmlns:a16="http://schemas.microsoft.com/office/drawing/2014/main" id="{A6A3044F-1364-4DD0-9020-BE841B7503A3}"/>
              </a:ext>
            </a:extLst>
          </p:cNvPr>
          <p:cNvSpPr txBox="1"/>
          <p:nvPr/>
        </p:nvSpPr>
        <p:spPr>
          <a:xfrm>
            <a:off x="405441" y="131832"/>
            <a:ext cx="8396378" cy="707886"/>
          </a:xfrm>
          <a:prstGeom prst="rect">
            <a:avLst/>
          </a:prstGeom>
          <a:noFill/>
        </p:spPr>
        <p:txBody>
          <a:bodyPr wrap="square" rtlCol="0">
            <a:spAutoFit/>
          </a:bodyPr>
          <a:lstStyle/>
          <a:p>
            <a:r>
              <a:rPr lang="es-AR" sz="4000" dirty="0">
                <a:solidFill>
                  <a:schemeClr val="bg1"/>
                </a:solidFill>
                <a:latin typeface="Inconsolata" panose="020B0609030003000000" pitchFamily="49" charset="0"/>
              </a:rPr>
              <a:t>-CSS </a:t>
            </a:r>
            <a:r>
              <a:rPr lang="es-AR" sz="4000" dirty="0" err="1">
                <a:solidFill>
                  <a:schemeClr val="bg1"/>
                </a:solidFill>
                <a:latin typeface="Inconsolata" panose="020B0609030003000000" pitchFamily="49" charset="0"/>
              </a:rPr>
              <a:t>Level</a:t>
            </a:r>
            <a:r>
              <a:rPr lang="es-AR" sz="4000" dirty="0">
                <a:solidFill>
                  <a:schemeClr val="bg1"/>
                </a:solidFill>
                <a:latin typeface="Inconsolata" panose="020B0609030003000000" pitchFamily="49" charset="0"/>
              </a:rPr>
              <a:t> 2 </a:t>
            </a:r>
            <a:r>
              <a:rPr lang="es-AR" sz="2800" dirty="0">
                <a:solidFill>
                  <a:schemeClr val="bg1"/>
                </a:solidFill>
                <a:latin typeface="Inconsolata" panose="020B0609030003000000" pitchFamily="49" charset="0"/>
              </a:rPr>
              <a:t>(</a:t>
            </a:r>
            <a:r>
              <a:rPr lang="es-AR" sz="2800" dirty="0" err="1">
                <a:solidFill>
                  <a:schemeClr val="bg1"/>
                </a:solidFill>
                <a:latin typeface="Inconsolata" panose="020B0609030003000000" pitchFamily="49" charset="0"/>
              </a:rPr>
              <a:t>hack</a:t>
            </a:r>
            <a:r>
              <a:rPr lang="es-AR" sz="2800" dirty="0">
                <a:solidFill>
                  <a:schemeClr val="bg1"/>
                </a:solidFill>
                <a:latin typeface="Inconsolata" panose="020B0609030003000000" pitchFamily="49" charset="0"/>
              </a:rPr>
              <a:t> </a:t>
            </a:r>
            <a:r>
              <a:rPr lang="es-AR" sz="2800" dirty="0" err="1">
                <a:solidFill>
                  <a:schemeClr val="bg1"/>
                </a:solidFill>
                <a:latin typeface="Inconsolata" panose="020B0609030003000000" pitchFamily="49" charset="0"/>
              </a:rPr>
              <a:t>the</a:t>
            </a:r>
            <a:r>
              <a:rPr lang="es-AR" sz="2800" dirty="0">
                <a:solidFill>
                  <a:schemeClr val="bg1"/>
                </a:solidFill>
                <a:latin typeface="Inconsolata" panose="020B0609030003000000" pitchFamily="49" charset="0"/>
              </a:rPr>
              <a:t> </a:t>
            </a:r>
            <a:r>
              <a:rPr lang="es-AR" sz="2800" dirty="0" err="1">
                <a:solidFill>
                  <a:schemeClr val="bg1"/>
                </a:solidFill>
                <a:latin typeface="Inconsolata" panose="020B0609030003000000" pitchFamily="49" charset="0"/>
              </a:rPr>
              <a:t>layout</a:t>
            </a:r>
            <a:r>
              <a:rPr lang="es-AR" sz="2800" dirty="0">
                <a:solidFill>
                  <a:schemeClr val="bg1"/>
                </a:solidFill>
                <a:latin typeface="Inconsolata" panose="020B0609030003000000" pitchFamily="49" charset="0"/>
              </a:rPr>
              <a:t>)</a:t>
            </a:r>
            <a:endParaRPr lang="es-AR" sz="4000" dirty="0">
              <a:solidFill>
                <a:schemeClr val="bg1"/>
              </a:solidFill>
              <a:latin typeface="Inconsolata" panose="020B0609030003000000" pitchFamily="49" charset="0"/>
            </a:endParaRPr>
          </a:p>
        </p:txBody>
      </p:sp>
      <p:grpSp>
        <p:nvGrpSpPr>
          <p:cNvPr id="17" name="Grupo 16">
            <a:extLst>
              <a:ext uri="{FF2B5EF4-FFF2-40B4-BE49-F238E27FC236}">
                <a16:creationId xmlns:a16="http://schemas.microsoft.com/office/drawing/2014/main" id="{98DF68DB-85BD-4E3C-B58E-49B8711DCF5E}"/>
              </a:ext>
            </a:extLst>
          </p:cNvPr>
          <p:cNvGrpSpPr/>
          <p:nvPr/>
        </p:nvGrpSpPr>
        <p:grpSpPr>
          <a:xfrm>
            <a:off x="3558496" y="3100390"/>
            <a:ext cx="5098976" cy="3418658"/>
            <a:chOff x="3691093" y="4074344"/>
            <a:chExt cx="4833782" cy="3240855"/>
          </a:xfrm>
          <a:effectLst>
            <a:outerShdw blurRad="228600" sx="102000" sy="102000" algn="ctr" rotWithShape="0">
              <a:prstClr val="black">
                <a:alpha val="40000"/>
              </a:prstClr>
            </a:outerShdw>
          </a:effectLst>
        </p:grpSpPr>
        <p:sp>
          <p:nvSpPr>
            <p:cNvPr id="16" name="Rectángulo 15">
              <a:extLst>
                <a:ext uri="{FF2B5EF4-FFF2-40B4-BE49-F238E27FC236}">
                  <a16:creationId xmlns:a16="http://schemas.microsoft.com/office/drawing/2014/main" id="{3D132226-563C-4C9B-895E-C43A097181F7}"/>
                </a:ext>
              </a:extLst>
            </p:cNvPr>
            <p:cNvSpPr/>
            <p:nvPr/>
          </p:nvSpPr>
          <p:spPr>
            <a:xfrm>
              <a:off x="3691093" y="4074344"/>
              <a:ext cx="4833782" cy="3240855"/>
            </a:xfrm>
            <a:prstGeom prst="rect">
              <a:avLst/>
            </a:prstGeom>
            <a:solidFill>
              <a:schemeClr val="bg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9" name="Rectángulo 8">
              <a:extLst>
                <a:ext uri="{FF2B5EF4-FFF2-40B4-BE49-F238E27FC236}">
                  <a16:creationId xmlns:a16="http://schemas.microsoft.com/office/drawing/2014/main" id="{6326B489-60E4-4CD7-A99F-39DE9B00EC2A}"/>
                </a:ext>
              </a:extLst>
            </p:cNvPr>
            <p:cNvSpPr/>
            <p:nvPr/>
          </p:nvSpPr>
          <p:spPr>
            <a:xfrm>
              <a:off x="3828537" y="4229919"/>
              <a:ext cx="1396180" cy="2958280"/>
            </a:xfrm>
            <a:prstGeom prst="rect">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0" name="Rectángulo 9">
              <a:extLst>
                <a:ext uri="{FF2B5EF4-FFF2-40B4-BE49-F238E27FC236}">
                  <a16:creationId xmlns:a16="http://schemas.microsoft.com/office/drawing/2014/main" id="{1D52D0FF-D49C-400C-906E-EC5D4D4DE471}"/>
                </a:ext>
              </a:extLst>
            </p:cNvPr>
            <p:cNvSpPr/>
            <p:nvPr/>
          </p:nvSpPr>
          <p:spPr>
            <a:xfrm>
              <a:off x="5397910" y="4229919"/>
              <a:ext cx="1396180" cy="1396180"/>
            </a:xfrm>
            <a:prstGeom prst="rect">
              <a:avLst/>
            </a:prstGeom>
            <a:solidFill>
              <a:srgbClr val="00206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2" name="Rectángulo 11">
              <a:extLst>
                <a:ext uri="{FF2B5EF4-FFF2-40B4-BE49-F238E27FC236}">
                  <a16:creationId xmlns:a16="http://schemas.microsoft.com/office/drawing/2014/main" id="{6FDCC3D7-2783-4C22-AC8B-DA9ED757AABA}"/>
                </a:ext>
              </a:extLst>
            </p:cNvPr>
            <p:cNvSpPr/>
            <p:nvPr/>
          </p:nvSpPr>
          <p:spPr>
            <a:xfrm>
              <a:off x="6967283" y="4222476"/>
              <a:ext cx="1396180" cy="985339"/>
            </a:xfrm>
            <a:prstGeom prst="rect">
              <a:avLst/>
            </a:prstGeom>
            <a:solidFill>
              <a:schemeClr val="accent1">
                <a:lumMod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3" name="Rectángulo 12">
              <a:extLst>
                <a:ext uri="{FF2B5EF4-FFF2-40B4-BE49-F238E27FC236}">
                  <a16:creationId xmlns:a16="http://schemas.microsoft.com/office/drawing/2014/main" id="{63B925D8-FD91-4ABD-A740-A0F50653A0ED}"/>
                </a:ext>
              </a:extLst>
            </p:cNvPr>
            <p:cNvSpPr/>
            <p:nvPr/>
          </p:nvSpPr>
          <p:spPr>
            <a:xfrm>
              <a:off x="5397910" y="5792019"/>
              <a:ext cx="1396180" cy="1396180"/>
            </a:xfrm>
            <a:prstGeom prst="rect">
              <a:avLst/>
            </a:prstGeom>
            <a:solidFill>
              <a:srgbClr val="00206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4" name="Rectángulo 13">
              <a:extLst>
                <a:ext uri="{FF2B5EF4-FFF2-40B4-BE49-F238E27FC236}">
                  <a16:creationId xmlns:a16="http://schemas.microsoft.com/office/drawing/2014/main" id="{E8DC0552-6BE8-4D39-BBB3-15AD99BC71C3}"/>
                </a:ext>
              </a:extLst>
            </p:cNvPr>
            <p:cNvSpPr/>
            <p:nvPr/>
          </p:nvSpPr>
          <p:spPr>
            <a:xfrm>
              <a:off x="6967283" y="6391275"/>
              <a:ext cx="1396180" cy="796924"/>
            </a:xfrm>
            <a:prstGeom prst="rect">
              <a:avLst/>
            </a:prstGeom>
            <a:solidFill>
              <a:schemeClr val="accent1">
                <a:lumMod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5" name="Rectángulo 14">
              <a:extLst>
                <a:ext uri="{FF2B5EF4-FFF2-40B4-BE49-F238E27FC236}">
                  <a16:creationId xmlns:a16="http://schemas.microsoft.com/office/drawing/2014/main" id="{43783B78-5681-4CA8-AE2E-481B9614991E}"/>
                </a:ext>
              </a:extLst>
            </p:cNvPr>
            <p:cNvSpPr/>
            <p:nvPr/>
          </p:nvSpPr>
          <p:spPr>
            <a:xfrm>
              <a:off x="6967283" y="5343524"/>
              <a:ext cx="1396180" cy="912043"/>
            </a:xfrm>
            <a:prstGeom prst="rect">
              <a:avLst/>
            </a:prstGeom>
            <a:solidFill>
              <a:schemeClr val="accent1">
                <a:lumMod val="7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grpSp>
      <p:grpSp>
        <p:nvGrpSpPr>
          <p:cNvPr id="20" name="Grupo 19">
            <a:extLst>
              <a:ext uri="{FF2B5EF4-FFF2-40B4-BE49-F238E27FC236}">
                <a16:creationId xmlns:a16="http://schemas.microsoft.com/office/drawing/2014/main" id="{95201356-FC05-4FCB-A6F9-9419789E051E}"/>
              </a:ext>
            </a:extLst>
          </p:cNvPr>
          <p:cNvGrpSpPr/>
          <p:nvPr/>
        </p:nvGrpSpPr>
        <p:grpSpPr>
          <a:xfrm rot="21195408">
            <a:off x="4680867" y="4825199"/>
            <a:ext cx="2854233" cy="707886"/>
            <a:chOff x="4286865" y="5161099"/>
            <a:chExt cx="1632154" cy="404795"/>
          </a:xfrm>
          <a:effectLst>
            <a:outerShdw blurRad="152400" sx="102000" sy="102000" algn="ctr" rotWithShape="0">
              <a:prstClr val="black">
                <a:alpha val="40000"/>
              </a:prstClr>
            </a:outerShdw>
          </a:effectLst>
        </p:grpSpPr>
        <p:sp>
          <p:nvSpPr>
            <p:cNvPr id="21" name="Rectángulo: esquinas redondeadas 20">
              <a:extLst>
                <a:ext uri="{FF2B5EF4-FFF2-40B4-BE49-F238E27FC236}">
                  <a16:creationId xmlns:a16="http://schemas.microsoft.com/office/drawing/2014/main" id="{F793D417-5B06-4697-9329-F8C28D70CC3B}"/>
                </a:ext>
              </a:extLst>
            </p:cNvPr>
            <p:cNvSpPr/>
            <p:nvPr/>
          </p:nvSpPr>
          <p:spPr>
            <a:xfrm>
              <a:off x="4286865" y="5175250"/>
              <a:ext cx="1632154" cy="376492"/>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2" name="CuadroTexto 21">
              <a:extLst>
                <a:ext uri="{FF2B5EF4-FFF2-40B4-BE49-F238E27FC236}">
                  <a16:creationId xmlns:a16="http://schemas.microsoft.com/office/drawing/2014/main" id="{06EB0667-7A13-4B0E-A2CE-22B3F4B07992}"/>
                </a:ext>
              </a:extLst>
            </p:cNvPr>
            <p:cNvSpPr txBox="1"/>
            <p:nvPr/>
          </p:nvSpPr>
          <p:spPr>
            <a:xfrm>
              <a:off x="4442325" y="5161099"/>
              <a:ext cx="1321233" cy="404795"/>
            </a:xfrm>
            <a:prstGeom prst="rect">
              <a:avLst/>
            </a:prstGeom>
            <a:noFill/>
          </p:spPr>
          <p:txBody>
            <a:bodyPr wrap="square" rtlCol="0">
              <a:spAutoFit/>
            </a:bodyPr>
            <a:lstStyle/>
            <a:p>
              <a:pPr algn="ctr"/>
              <a:r>
                <a:rPr lang="es-AR" sz="4000" dirty="0">
                  <a:solidFill>
                    <a:srgbClr val="0275EA"/>
                  </a:solidFill>
                  <a:latin typeface="Just Me Again Down Here" panose="02000500000000000000" pitchFamily="2" charset="0"/>
                </a:rPr>
                <a:t>unidimensional</a:t>
              </a:r>
            </a:p>
          </p:txBody>
        </p:sp>
      </p:grpSp>
      <p:cxnSp>
        <p:nvCxnSpPr>
          <p:cNvPr id="23" name="Conector recto 22">
            <a:extLst>
              <a:ext uri="{FF2B5EF4-FFF2-40B4-BE49-F238E27FC236}">
                <a16:creationId xmlns:a16="http://schemas.microsoft.com/office/drawing/2014/main" id="{C58082AF-65A6-4F69-B450-38B7D0785836}"/>
              </a:ext>
            </a:extLst>
          </p:cNvPr>
          <p:cNvCxnSpPr/>
          <p:nvPr/>
        </p:nvCxnSpPr>
        <p:spPr>
          <a:xfrm>
            <a:off x="7062656" y="6858000"/>
            <a:ext cx="4811844"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11791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
                                        <p:tgtEl>
                                          <p:spTgt spid="2">
                                            <p:txEl>
                                              <p:pRg st="0" end="0"/>
                                            </p:txEl>
                                          </p:spTgt>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fade">
                                      <p:cBhvr>
                                        <p:cTn id="11" dur="100"/>
                                        <p:tgtEl>
                                          <p:spTgt spid="2">
                                            <p:txEl>
                                              <p:pRg st="1" end="1"/>
                                            </p:txEl>
                                          </p:spTgt>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fade">
                                      <p:cBhvr>
                                        <p:cTn id="15" dur="100"/>
                                        <p:tgtEl>
                                          <p:spTgt spid="2">
                                            <p:txEl>
                                              <p:pRg st="2" end="2"/>
                                            </p:txEl>
                                          </p:spTgt>
                                        </p:tgtEl>
                                      </p:cBhvr>
                                    </p:animEffect>
                                  </p:childTnLst>
                                </p:cTn>
                              </p:par>
                            </p:childTnLst>
                          </p:cTn>
                        </p:par>
                        <p:par>
                          <p:cTn id="16" fill="hold">
                            <p:stCondLst>
                              <p:cond delay="300"/>
                            </p:stCondLst>
                            <p:childTnLst>
                              <p:par>
                                <p:cTn id="17" presetID="10" presetClass="entr" presetSubtype="0" fill="hold" grpId="0" nodeType="after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Effect transition="in" filter="fade">
                                      <p:cBhvr>
                                        <p:cTn id="19" dur="100"/>
                                        <p:tgtEl>
                                          <p:spTgt spid="2">
                                            <p:txEl>
                                              <p:pRg st="3" end="3"/>
                                            </p:txEl>
                                          </p:spTgt>
                                        </p:tgtEl>
                                      </p:cBhvr>
                                    </p:animEffect>
                                  </p:childTnLst>
                                </p:cTn>
                              </p:par>
                            </p:childTnLst>
                          </p:cTn>
                        </p:par>
                        <p:par>
                          <p:cTn id="20" fill="hold">
                            <p:stCondLst>
                              <p:cond delay="400"/>
                            </p:stCondLst>
                            <p:childTnLst>
                              <p:par>
                                <p:cTn id="21" presetID="10" presetClass="entr" presetSubtype="0" fill="hold" grpId="0" nodeType="after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animEffect transition="in" filter="fade">
                                      <p:cBhvr>
                                        <p:cTn id="23" dur="100"/>
                                        <p:tgtEl>
                                          <p:spTgt spid="2">
                                            <p:txEl>
                                              <p:pRg st="4" end="4"/>
                                            </p:txEl>
                                          </p:spTgt>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animEffect transition="in" filter="fade">
                                      <p:cBhvr>
                                        <p:cTn id="27" dur="100"/>
                                        <p:tgtEl>
                                          <p:spTgt spid="2">
                                            <p:txEl>
                                              <p:pRg st="5" end="5"/>
                                            </p:txEl>
                                          </p:spTgt>
                                        </p:tgtEl>
                                      </p:cBhvr>
                                    </p:animEffect>
                                  </p:childTnLst>
                                </p:cTn>
                              </p:par>
                            </p:childTnLst>
                          </p:cTn>
                        </p:par>
                        <p:par>
                          <p:cTn id="28" fill="hold">
                            <p:stCondLst>
                              <p:cond delay="600"/>
                            </p:stCondLst>
                            <p:childTnLst>
                              <p:par>
                                <p:cTn id="29" presetID="10" presetClass="entr" presetSubtype="0" fill="hold" grpId="0" nodeType="after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animEffect transition="in" filter="fade">
                                      <p:cBhvr>
                                        <p:cTn id="31" dur="100"/>
                                        <p:tgtEl>
                                          <p:spTgt spid="2">
                                            <p:txEl>
                                              <p:pRg st="6" end="6"/>
                                            </p:txEl>
                                          </p:spTgt>
                                        </p:tgtEl>
                                      </p:cBhvr>
                                    </p:animEffect>
                                  </p:childTnLst>
                                </p:cTn>
                              </p:par>
                            </p:childTnLst>
                          </p:cTn>
                        </p:par>
                        <p:par>
                          <p:cTn id="32" fill="hold">
                            <p:stCondLst>
                              <p:cond delay="700"/>
                            </p:stCondLst>
                            <p:childTnLst>
                              <p:par>
                                <p:cTn id="33" presetID="10" presetClass="entr" presetSubtype="0" fill="hold" grpId="0" nodeType="after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animEffect transition="in" filter="fade">
                                      <p:cBhvr>
                                        <p:cTn id="35" dur="100"/>
                                        <p:tgtEl>
                                          <p:spTgt spid="2">
                                            <p:txEl>
                                              <p:pRg st="7" end="7"/>
                                            </p:txEl>
                                          </p:spTgt>
                                        </p:tgtEl>
                                      </p:cBhvr>
                                    </p:animEffect>
                                  </p:childTnLst>
                                </p:cTn>
                              </p:par>
                            </p:childTnLst>
                          </p:cTn>
                        </p:par>
                        <p:par>
                          <p:cTn id="36" fill="hold">
                            <p:stCondLst>
                              <p:cond delay="800"/>
                            </p:stCondLst>
                            <p:childTnLst>
                              <p:par>
                                <p:cTn id="37" presetID="10" presetClass="entr" presetSubtype="0" fill="hold" grpId="0" nodeType="afterEffect">
                                  <p:stCondLst>
                                    <p:cond delay="0"/>
                                  </p:stCondLst>
                                  <p:childTnLst>
                                    <p:set>
                                      <p:cBhvr>
                                        <p:cTn id="38" dur="1" fill="hold">
                                          <p:stCondLst>
                                            <p:cond delay="0"/>
                                          </p:stCondLst>
                                        </p:cTn>
                                        <p:tgtEl>
                                          <p:spTgt spid="2">
                                            <p:txEl>
                                              <p:pRg st="8" end="8"/>
                                            </p:txEl>
                                          </p:spTgt>
                                        </p:tgtEl>
                                        <p:attrNameLst>
                                          <p:attrName>style.visibility</p:attrName>
                                        </p:attrNameLst>
                                      </p:cBhvr>
                                      <p:to>
                                        <p:strVal val="visible"/>
                                      </p:to>
                                    </p:set>
                                    <p:animEffect transition="in" filter="fade">
                                      <p:cBhvr>
                                        <p:cTn id="39" dur="100"/>
                                        <p:tgtEl>
                                          <p:spTgt spid="2">
                                            <p:txEl>
                                              <p:pRg st="8" end="8"/>
                                            </p:txEl>
                                          </p:spTgt>
                                        </p:tgtEl>
                                      </p:cBhvr>
                                    </p:animEffect>
                                  </p:childTnLst>
                                </p:cTn>
                              </p:par>
                            </p:childTnLst>
                          </p:cTn>
                        </p:par>
                        <p:par>
                          <p:cTn id="40" fill="hold">
                            <p:stCondLst>
                              <p:cond delay="900"/>
                            </p:stCondLst>
                            <p:childTnLst>
                              <p:par>
                                <p:cTn id="41" presetID="10" presetClass="entr" presetSubtype="0" fill="hold" grpId="0" nodeType="afterEffect">
                                  <p:stCondLst>
                                    <p:cond delay="0"/>
                                  </p:stCondLst>
                                  <p:childTnLst>
                                    <p:set>
                                      <p:cBhvr>
                                        <p:cTn id="42" dur="1" fill="hold">
                                          <p:stCondLst>
                                            <p:cond delay="0"/>
                                          </p:stCondLst>
                                        </p:cTn>
                                        <p:tgtEl>
                                          <p:spTgt spid="2">
                                            <p:txEl>
                                              <p:pRg st="9" end="9"/>
                                            </p:txEl>
                                          </p:spTgt>
                                        </p:tgtEl>
                                        <p:attrNameLst>
                                          <p:attrName>style.visibility</p:attrName>
                                        </p:attrNameLst>
                                      </p:cBhvr>
                                      <p:to>
                                        <p:strVal val="visible"/>
                                      </p:to>
                                    </p:set>
                                    <p:animEffect transition="in" filter="fade">
                                      <p:cBhvr>
                                        <p:cTn id="43" dur="100"/>
                                        <p:tgtEl>
                                          <p:spTgt spid="2">
                                            <p:txEl>
                                              <p:pRg st="9" end="9"/>
                                            </p:txEl>
                                          </p:spTgt>
                                        </p:tgtEl>
                                      </p:cBhvr>
                                    </p:animEffect>
                                  </p:childTnLst>
                                </p:cTn>
                              </p:par>
                            </p:childTnLst>
                          </p:cTn>
                        </p:par>
                        <p:par>
                          <p:cTn id="44" fill="hold">
                            <p:stCondLst>
                              <p:cond delay="1000"/>
                            </p:stCondLst>
                            <p:childTnLst>
                              <p:par>
                                <p:cTn id="45" presetID="10" presetClass="entr" presetSubtype="0" fill="hold" grpId="0" nodeType="afterEffect">
                                  <p:stCondLst>
                                    <p:cond delay="0"/>
                                  </p:stCondLst>
                                  <p:childTnLst>
                                    <p:set>
                                      <p:cBhvr>
                                        <p:cTn id="46" dur="1" fill="hold">
                                          <p:stCondLst>
                                            <p:cond delay="0"/>
                                          </p:stCondLst>
                                        </p:cTn>
                                        <p:tgtEl>
                                          <p:spTgt spid="2">
                                            <p:txEl>
                                              <p:pRg st="10" end="10"/>
                                            </p:txEl>
                                          </p:spTgt>
                                        </p:tgtEl>
                                        <p:attrNameLst>
                                          <p:attrName>style.visibility</p:attrName>
                                        </p:attrNameLst>
                                      </p:cBhvr>
                                      <p:to>
                                        <p:strVal val="visible"/>
                                      </p:to>
                                    </p:set>
                                    <p:animEffect transition="in" filter="fade">
                                      <p:cBhvr>
                                        <p:cTn id="47" dur="100"/>
                                        <p:tgtEl>
                                          <p:spTgt spid="2">
                                            <p:txEl>
                                              <p:pRg st="10" end="10"/>
                                            </p:txEl>
                                          </p:spTgt>
                                        </p:tgtEl>
                                      </p:cBhvr>
                                    </p:animEffect>
                                  </p:childTnLst>
                                </p:cTn>
                              </p:par>
                            </p:childTnLst>
                          </p:cTn>
                        </p:par>
                        <p:par>
                          <p:cTn id="48" fill="hold">
                            <p:stCondLst>
                              <p:cond delay="1100"/>
                            </p:stCondLst>
                            <p:childTnLst>
                              <p:par>
                                <p:cTn id="49" presetID="10" presetClass="entr" presetSubtype="0" fill="hold" grpId="0" nodeType="afterEffect">
                                  <p:stCondLst>
                                    <p:cond delay="0"/>
                                  </p:stCondLst>
                                  <p:childTnLst>
                                    <p:set>
                                      <p:cBhvr>
                                        <p:cTn id="50" dur="1" fill="hold">
                                          <p:stCondLst>
                                            <p:cond delay="0"/>
                                          </p:stCondLst>
                                        </p:cTn>
                                        <p:tgtEl>
                                          <p:spTgt spid="2">
                                            <p:txEl>
                                              <p:pRg st="11" end="11"/>
                                            </p:txEl>
                                          </p:spTgt>
                                        </p:tgtEl>
                                        <p:attrNameLst>
                                          <p:attrName>style.visibility</p:attrName>
                                        </p:attrNameLst>
                                      </p:cBhvr>
                                      <p:to>
                                        <p:strVal val="visible"/>
                                      </p:to>
                                    </p:set>
                                    <p:animEffect transition="in" filter="fade">
                                      <p:cBhvr>
                                        <p:cTn id="51" dur="100"/>
                                        <p:tgtEl>
                                          <p:spTgt spid="2">
                                            <p:txEl>
                                              <p:pRg st="11" end="11"/>
                                            </p:txEl>
                                          </p:spTgt>
                                        </p:tgtEl>
                                      </p:cBhvr>
                                    </p:animEffect>
                                  </p:childTnLst>
                                </p:cTn>
                              </p:par>
                            </p:childTnLst>
                          </p:cTn>
                        </p:par>
                        <p:par>
                          <p:cTn id="52" fill="hold">
                            <p:stCondLst>
                              <p:cond delay="1200"/>
                            </p:stCondLst>
                            <p:childTnLst>
                              <p:par>
                                <p:cTn id="53" presetID="10" presetClass="entr" presetSubtype="0" fill="hold" grpId="0" nodeType="afterEffect">
                                  <p:stCondLst>
                                    <p:cond delay="0"/>
                                  </p:stCondLst>
                                  <p:childTnLst>
                                    <p:set>
                                      <p:cBhvr>
                                        <p:cTn id="54" dur="1" fill="hold">
                                          <p:stCondLst>
                                            <p:cond delay="0"/>
                                          </p:stCondLst>
                                        </p:cTn>
                                        <p:tgtEl>
                                          <p:spTgt spid="2">
                                            <p:txEl>
                                              <p:pRg st="12" end="12"/>
                                            </p:txEl>
                                          </p:spTgt>
                                        </p:tgtEl>
                                        <p:attrNameLst>
                                          <p:attrName>style.visibility</p:attrName>
                                        </p:attrNameLst>
                                      </p:cBhvr>
                                      <p:to>
                                        <p:strVal val="visible"/>
                                      </p:to>
                                    </p:set>
                                    <p:animEffect transition="in" filter="fade">
                                      <p:cBhvr>
                                        <p:cTn id="55" dur="100"/>
                                        <p:tgtEl>
                                          <p:spTgt spid="2">
                                            <p:txEl>
                                              <p:pRg st="12" end="12"/>
                                            </p:txEl>
                                          </p:spTgt>
                                        </p:tgtEl>
                                      </p:cBhvr>
                                    </p:animEffect>
                                  </p:childTnLst>
                                </p:cTn>
                              </p:par>
                            </p:childTnLst>
                          </p:cTn>
                        </p:par>
                        <p:par>
                          <p:cTn id="56" fill="hold">
                            <p:stCondLst>
                              <p:cond delay="1300"/>
                            </p:stCondLst>
                            <p:childTnLst>
                              <p:par>
                                <p:cTn id="57" presetID="10" presetClass="entr" presetSubtype="0" fill="hold" grpId="0" nodeType="afterEffect">
                                  <p:stCondLst>
                                    <p:cond delay="0"/>
                                  </p:stCondLst>
                                  <p:childTnLst>
                                    <p:set>
                                      <p:cBhvr>
                                        <p:cTn id="58" dur="1" fill="hold">
                                          <p:stCondLst>
                                            <p:cond delay="0"/>
                                          </p:stCondLst>
                                        </p:cTn>
                                        <p:tgtEl>
                                          <p:spTgt spid="2">
                                            <p:txEl>
                                              <p:pRg st="13" end="13"/>
                                            </p:txEl>
                                          </p:spTgt>
                                        </p:tgtEl>
                                        <p:attrNameLst>
                                          <p:attrName>style.visibility</p:attrName>
                                        </p:attrNameLst>
                                      </p:cBhvr>
                                      <p:to>
                                        <p:strVal val="visible"/>
                                      </p:to>
                                    </p:set>
                                    <p:animEffect transition="in" filter="fade">
                                      <p:cBhvr>
                                        <p:cTn id="59" dur="100"/>
                                        <p:tgtEl>
                                          <p:spTgt spid="2">
                                            <p:txEl>
                                              <p:pRg st="13" end="13"/>
                                            </p:txEl>
                                          </p:spTgt>
                                        </p:tgtEl>
                                      </p:cBhvr>
                                    </p:animEffect>
                                  </p:childTnLst>
                                </p:cTn>
                              </p:par>
                            </p:childTnLst>
                          </p:cTn>
                        </p:par>
                        <p:par>
                          <p:cTn id="60" fill="hold">
                            <p:stCondLst>
                              <p:cond delay="1400"/>
                            </p:stCondLst>
                            <p:childTnLst>
                              <p:par>
                                <p:cTn id="61" presetID="10" presetClass="entr" presetSubtype="0" fill="hold" grpId="0" nodeType="afterEffect">
                                  <p:stCondLst>
                                    <p:cond delay="0"/>
                                  </p:stCondLst>
                                  <p:childTnLst>
                                    <p:set>
                                      <p:cBhvr>
                                        <p:cTn id="62" dur="1" fill="hold">
                                          <p:stCondLst>
                                            <p:cond delay="0"/>
                                          </p:stCondLst>
                                        </p:cTn>
                                        <p:tgtEl>
                                          <p:spTgt spid="2">
                                            <p:txEl>
                                              <p:pRg st="14" end="14"/>
                                            </p:txEl>
                                          </p:spTgt>
                                        </p:tgtEl>
                                        <p:attrNameLst>
                                          <p:attrName>style.visibility</p:attrName>
                                        </p:attrNameLst>
                                      </p:cBhvr>
                                      <p:to>
                                        <p:strVal val="visible"/>
                                      </p:to>
                                    </p:set>
                                    <p:animEffect transition="in" filter="fade">
                                      <p:cBhvr>
                                        <p:cTn id="63" dur="100"/>
                                        <p:tgtEl>
                                          <p:spTgt spid="2">
                                            <p:txEl>
                                              <p:pRg st="14" end="14"/>
                                            </p:txEl>
                                          </p:spTgt>
                                        </p:tgtEl>
                                      </p:cBhvr>
                                    </p:animEffect>
                                  </p:childTnLst>
                                </p:cTn>
                              </p:par>
                            </p:childTnLst>
                          </p:cTn>
                        </p:par>
                        <p:par>
                          <p:cTn id="64" fill="hold">
                            <p:stCondLst>
                              <p:cond delay="1500"/>
                            </p:stCondLst>
                            <p:childTnLst>
                              <p:par>
                                <p:cTn id="65" presetID="10" presetClass="entr" presetSubtype="0" fill="hold" grpId="0" nodeType="afterEffect">
                                  <p:stCondLst>
                                    <p:cond delay="0"/>
                                  </p:stCondLst>
                                  <p:childTnLst>
                                    <p:set>
                                      <p:cBhvr>
                                        <p:cTn id="66" dur="1" fill="hold">
                                          <p:stCondLst>
                                            <p:cond delay="0"/>
                                          </p:stCondLst>
                                        </p:cTn>
                                        <p:tgtEl>
                                          <p:spTgt spid="2">
                                            <p:txEl>
                                              <p:pRg st="15" end="15"/>
                                            </p:txEl>
                                          </p:spTgt>
                                        </p:tgtEl>
                                        <p:attrNameLst>
                                          <p:attrName>style.visibility</p:attrName>
                                        </p:attrNameLst>
                                      </p:cBhvr>
                                      <p:to>
                                        <p:strVal val="visible"/>
                                      </p:to>
                                    </p:set>
                                    <p:animEffect transition="in" filter="fade">
                                      <p:cBhvr>
                                        <p:cTn id="67" dur="100"/>
                                        <p:tgtEl>
                                          <p:spTgt spid="2">
                                            <p:txEl>
                                              <p:pRg st="15" end="15"/>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
                                            <p:txEl>
                                              <p:pRg st="0" end="0"/>
                                            </p:txEl>
                                          </p:spTgt>
                                        </p:tgtEl>
                                        <p:attrNameLst>
                                          <p:attrName>style.visibility</p:attrName>
                                        </p:attrNameLst>
                                      </p:cBhvr>
                                      <p:to>
                                        <p:strVal val="visible"/>
                                      </p:to>
                                    </p:set>
                                    <p:animEffect transition="in" filter="fade">
                                      <p:cBhvr>
                                        <p:cTn id="70" dur="100"/>
                                        <p:tgtEl>
                                          <p:spTgt spid="3">
                                            <p:txEl>
                                              <p:pRg st="0" end="0"/>
                                            </p:txEl>
                                          </p:spTgt>
                                        </p:tgtEl>
                                      </p:cBhvr>
                                    </p:animEffect>
                                  </p:childTnLst>
                                </p:cTn>
                              </p:par>
                            </p:childTnLst>
                          </p:cTn>
                        </p:par>
                        <p:par>
                          <p:cTn id="71" fill="hold">
                            <p:stCondLst>
                              <p:cond delay="1600"/>
                            </p:stCondLst>
                            <p:childTnLst>
                              <p:par>
                                <p:cTn id="72" presetID="10" presetClass="entr" presetSubtype="0" fill="hold" grpId="0" nodeType="afterEffect">
                                  <p:stCondLst>
                                    <p:cond delay="0"/>
                                  </p:stCondLst>
                                  <p:childTnLst>
                                    <p:set>
                                      <p:cBhvr>
                                        <p:cTn id="73" dur="1" fill="hold">
                                          <p:stCondLst>
                                            <p:cond delay="0"/>
                                          </p:stCondLst>
                                        </p:cTn>
                                        <p:tgtEl>
                                          <p:spTgt spid="3">
                                            <p:txEl>
                                              <p:pRg st="1" end="1"/>
                                            </p:txEl>
                                          </p:spTgt>
                                        </p:tgtEl>
                                        <p:attrNameLst>
                                          <p:attrName>style.visibility</p:attrName>
                                        </p:attrNameLst>
                                      </p:cBhvr>
                                      <p:to>
                                        <p:strVal val="visible"/>
                                      </p:to>
                                    </p:set>
                                    <p:animEffect transition="in" filter="fade">
                                      <p:cBhvr>
                                        <p:cTn id="74" dur="100"/>
                                        <p:tgtEl>
                                          <p:spTgt spid="3">
                                            <p:txEl>
                                              <p:pRg st="1" end="1"/>
                                            </p:txEl>
                                          </p:spTgt>
                                        </p:tgtEl>
                                      </p:cBhvr>
                                    </p:animEffect>
                                  </p:childTnLst>
                                </p:cTn>
                              </p:par>
                            </p:childTnLst>
                          </p:cTn>
                        </p:par>
                        <p:par>
                          <p:cTn id="75" fill="hold">
                            <p:stCondLst>
                              <p:cond delay="1700"/>
                            </p:stCondLst>
                            <p:childTnLst>
                              <p:par>
                                <p:cTn id="76" presetID="10" presetClass="entr" presetSubtype="0" fill="hold" grpId="0" nodeType="afterEffect">
                                  <p:stCondLst>
                                    <p:cond delay="0"/>
                                  </p:stCondLst>
                                  <p:childTnLst>
                                    <p:set>
                                      <p:cBhvr>
                                        <p:cTn id="77" dur="1" fill="hold">
                                          <p:stCondLst>
                                            <p:cond delay="0"/>
                                          </p:stCondLst>
                                        </p:cTn>
                                        <p:tgtEl>
                                          <p:spTgt spid="3">
                                            <p:txEl>
                                              <p:pRg st="2" end="2"/>
                                            </p:txEl>
                                          </p:spTgt>
                                        </p:tgtEl>
                                        <p:attrNameLst>
                                          <p:attrName>style.visibility</p:attrName>
                                        </p:attrNameLst>
                                      </p:cBhvr>
                                      <p:to>
                                        <p:strVal val="visible"/>
                                      </p:to>
                                    </p:set>
                                    <p:animEffect transition="in" filter="fade">
                                      <p:cBhvr>
                                        <p:cTn id="78" dur="100"/>
                                        <p:tgtEl>
                                          <p:spTgt spid="3">
                                            <p:txEl>
                                              <p:pRg st="2" end="2"/>
                                            </p:txEl>
                                          </p:spTgt>
                                        </p:tgtEl>
                                      </p:cBhvr>
                                    </p:animEffect>
                                  </p:childTnLst>
                                </p:cTn>
                              </p:par>
                            </p:childTnLst>
                          </p:cTn>
                        </p:par>
                        <p:par>
                          <p:cTn id="79" fill="hold">
                            <p:stCondLst>
                              <p:cond delay="1800"/>
                            </p:stCondLst>
                            <p:childTnLst>
                              <p:par>
                                <p:cTn id="80" presetID="10" presetClass="entr" presetSubtype="0" fill="hold" grpId="0" nodeType="afterEffect">
                                  <p:stCondLst>
                                    <p:cond delay="0"/>
                                  </p:stCondLst>
                                  <p:childTnLst>
                                    <p:set>
                                      <p:cBhvr>
                                        <p:cTn id="81" dur="1" fill="hold">
                                          <p:stCondLst>
                                            <p:cond delay="0"/>
                                          </p:stCondLst>
                                        </p:cTn>
                                        <p:tgtEl>
                                          <p:spTgt spid="3">
                                            <p:txEl>
                                              <p:pRg st="3" end="3"/>
                                            </p:txEl>
                                          </p:spTgt>
                                        </p:tgtEl>
                                        <p:attrNameLst>
                                          <p:attrName>style.visibility</p:attrName>
                                        </p:attrNameLst>
                                      </p:cBhvr>
                                      <p:to>
                                        <p:strVal val="visible"/>
                                      </p:to>
                                    </p:set>
                                    <p:animEffect transition="in" filter="fade">
                                      <p:cBhvr>
                                        <p:cTn id="82" dur="100"/>
                                        <p:tgtEl>
                                          <p:spTgt spid="3">
                                            <p:txEl>
                                              <p:pRg st="3" end="3"/>
                                            </p:txEl>
                                          </p:spTgt>
                                        </p:tgtEl>
                                      </p:cBhvr>
                                    </p:animEffect>
                                  </p:childTnLst>
                                </p:cTn>
                              </p:par>
                            </p:childTnLst>
                          </p:cTn>
                        </p:par>
                        <p:par>
                          <p:cTn id="83" fill="hold">
                            <p:stCondLst>
                              <p:cond delay="1900"/>
                            </p:stCondLst>
                            <p:childTnLst>
                              <p:par>
                                <p:cTn id="84" presetID="10" presetClass="entr" presetSubtype="0" fill="hold" grpId="0" nodeType="afterEffect">
                                  <p:stCondLst>
                                    <p:cond delay="0"/>
                                  </p:stCondLst>
                                  <p:childTnLst>
                                    <p:set>
                                      <p:cBhvr>
                                        <p:cTn id="85" dur="1" fill="hold">
                                          <p:stCondLst>
                                            <p:cond delay="0"/>
                                          </p:stCondLst>
                                        </p:cTn>
                                        <p:tgtEl>
                                          <p:spTgt spid="3">
                                            <p:txEl>
                                              <p:pRg st="4" end="4"/>
                                            </p:txEl>
                                          </p:spTgt>
                                        </p:tgtEl>
                                        <p:attrNameLst>
                                          <p:attrName>style.visibility</p:attrName>
                                        </p:attrNameLst>
                                      </p:cBhvr>
                                      <p:to>
                                        <p:strVal val="visible"/>
                                      </p:to>
                                    </p:set>
                                    <p:animEffect transition="in" filter="fade">
                                      <p:cBhvr>
                                        <p:cTn id="86" dur="100"/>
                                        <p:tgtEl>
                                          <p:spTgt spid="3">
                                            <p:txEl>
                                              <p:pRg st="4" end="4"/>
                                            </p:txEl>
                                          </p:spTgt>
                                        </p:tgtEl>
                                      </p:cBhvr>
                                    </p:animEffect>
                                  </p:childTnLst>
                                </p:cTn>
                              </p:par>
                            </p:childTnLst>
                          </p:cTn>
                        </p:par>
                        <p:par>
                          <p:cTn id="87" fill="hold">
                            <p:stCondLst>
                              <p:cond delay="2000"/>
                            </p:stCondLst>
                            <p:childTnLst>
                              <p:par>
                                <p:cTn id="88" presetID="10" presetClass="entr" presetSubtype="0" fill="hold" grpId="0" nodeType="afterEffect">
                                  <p:stCondLst>
                                    <p:cond delay="0"/>
                                  </p:stCondLst>
                                  <p:childTnLst>
                                    <p:set>
                                      <p:cBhvr>
                                        <p:cTn id="89" dur="1" fill="hold">
                                          <p:stCondLst>
                                            <p:cond delay="0"/>
                                          </p:stCondLst>
                                        </p:cTn>
                                        <p:tgtEl>
                                          <p:spTgt spid="3">
                                            <p:txEl>
                                              <p:pRg st="5" end="5"/>
                                            </p:txEl>
                                          </p:spTgt>
                                        </p:tgtEl>
                                        <p:attrNameLst>
                                          <p:attrName>style.visibility</p:attrName>
                                        </p:attrNameLst>
                                      </p:cBhvr>
                                      <p:to>
                                        <p:strVal val="visible"/>
                                      </p:to>
                                    </p:set>
                                    <p:animEffect transition="in" filter="fade">
                                      <p:cBhvr>
                                        <p:cTn id="90" dur="100"/>
                                        <p:tgtEl>
                                          <p:spTgt spid="3">
                                            <p:txEl>
                                              <p:pRg st="5" end="5"/>
                                            </p:txEl>
                                          </p:spTgt>
                                        </p:tgtEl>
                                      </p:cBhvr>
                                    </p:animEffect>
                                  </p:childTnLst>
                                </p:cTn>
                              </p:par>
                            </p:childTnLst>
                          </p:cTn>
                        </p:par>
                        <p:par>
                          <p:cTn id="91" fill="hold">
                            <p:stCondLst>
                              <p:cond delay="2100"/>
                            </p:stCondLst>
                            <p:childTnLst>
                              <p:par>
                                <p:cTn id="92" presetID="10" presetClass="entr" presetSubtype="0" fill="hold" grpId="0" nodeType="afterEffect">
                                  <p:stCondLst>
                                    <p:cond delay="0"/>
                                  </p:stCondLst>
                                  <p:childTnLst>
                                    <p:set>
                                      <p:cBhvr>
                                        <p:cTn id="93" dur="1" fill="hold">
                                          <p:stCondLst>
                                            <p:cond delay="0"/>
                                          </p:stCondLst>
                                        </p:cTn>
                                        <p:tgtEl>
                                          <p:spTgt spid="3">
                                            <p:txEl>
                                              <p:pRg st="6" end="6"/>
                                            </p:txEl>
                                          </p:spTgt>
                                        </p:tgtEl>
                                        <p:attrNameLst>
                                          <p:attrName>style.visibility</p:attrName>
                                        </p:attrNameLst>
                                      </p:cBhvr>
                                      <p:to>
                                        <p:strVal val="visible"/>
                                      </p:to>
                                    </p:set>
                                    <p:animEffect transition="in" filter="fade">
                                      <p:cBhvr>
                                        <p:cTn id="94" dur="100"/>
                                        <p:tgtEl>
                                          <p:spTgt spid="3">
                                            <p:txEl>
                                              <p:pRg st="6" end="6"/>
                                            </p:txEl>
                                          </p:spTgt>
                                        </p:tgtEl>
                                      </p:cBhvr>
                                    </p:animEffect>
                                  </p:childTnLst>
                                </p:cTn>
                              </p:par>
                            </p:childTnLst>
                          </p:cTn>
                        </p:par>
                        <p:par>
                          <p:cTn id="95" fill="hold">
                            <p:stCondLst>
                              <p:cond delay="2200"/>
                            </p:stCondLst>
                            <p:childTnLst>
                              <p:par>
                                <p:cTn id="96" presetID="10" presetClass="entr" presetSubtype="0" fill="hold" grpId="0" nodeType="afterEffect">
                                  <p:stCondLst>
                                    <p:cond delay="0"/>
                                  </p:stCondLst>
                                  <p:childTnLst>
                                    <p:set>
                                      <p:cBhvr>
                                        <p:cTn id="97" dur="1" fill="hold">
                                          <p:stCondLst>
                                            <p:cond delay="0"/>
                                          </p:stCondLst>
                                        </p:cTn>
                                        <p:tgtEl>
                                          <p:spTgt spid="3">
                                            <p:txEl>
                                              <p:pRg st="7" end="7"/>
                                            </p:txEl>
                                          </p:spTgt>
                                        </p:tgtEl>
                                        <p:attrNameLst>
                                          <p:attrName>style.visibility</p:attrName>
                                        </p:attrNameLst>
                                      </p:cBhvr>
                                      <p:to>
                                        <p:strVal val="visible"/>
                                      </p:to>
                                    </p:set>
                                    <p:animEffect transition="in" filter="fade">
                                      <p:cBhvr>
                                        <p:cTn id="98" dur="100"/>
                                        <p:tgtEl>
                                          <p:spTgt spid="3">
                                            <p:txEl>
                                              <p:pRg st="7" end="7"/>
                                            </p:txEl>
                                          </p:spTgt>
                                        </p:tgtEl>
                                      </p:cBhvr>
                                    </p:animEffect>
                                  </p:childTnLst>
                                </p:cTn>
                              </p:par>
                            </p:childTnLst>
                          </p:cTn>
                        </p:par>
                        <p:par>
                          <p:cTn id="99" fill="hold">
                            <p:stCondLst>
                              <p:cond delay="2300"/>
                            </p:stCondLst>
                            <p:childTnLst>
                              <p:par>
                                <p:cTn id="100" presetID="10" presetClass="entr" presetSubtype="0" fill="hold" grpId="0" nodeType="afterEffect">
                                  <p:stCondLst>
                                    <p:cond delay="0"/>
                                  </p:stCondLst>
                                  <p:childTnLst>
                                    <p:set>
                                      <p:cBhvr>
                                        <p:cTn id="101" dur="1" fill="hold">
                                          <p:stCondLst>
                                            <p:cond delay="0"/>
                                          </p:stCondLst>
                                        </p:cTn>
                                        <p:tgtEl>
                                          <p:spTgt spid="3">
                                            <p:txEl>
                                              <p:pRg st="8" end="8"/>
                                            </p:txEl>
                                          </p:spTgt>
                                        </p:tgtEl>
                                        <p:attrNameLst>
                                          <p:attrName>style.visibility</p:attrName>
                                        </p:attrNameLst>
                                      </p:cBhvr>
                                      <p:to>
                                        <p:strVal val="visible"/>
                                      </p:to>
                                    </p:set>
                                    <p:animEffect transition="in" filter="fade">
                                      <p:cBhvr>
                                        <p:cTn id="102" dur="100"/>
                                        <p:tgtEl>
                                          <p:spTgt spid="3">
                                            <p:txEl>
                                              <p:pRg st="8" end="8"/>
                                            </p:txEl>
                                          </p:spTgt>
                                        </p:tgtEl>
                                      </p:cBhvr>
                                    </p:animEffect>
                                  </p:childTnLst>
                                </p:cTn>
                              </p:par>
                            </p:childTnLst>
                          </p:cTn>
                        </p:par>
                        <p:par>
                          <p:cTn id="103" fill="hold">
                            <p:stCondLst>
                              <p:cond delay="2400"/>
                            </p:stCondLst>
                            <p:childTnLst>
                              <p:par>
                                <p:cTn id="104" presetID="10" presetClass="entr" presetSubtype="0" fill="hold" grpId="0" nodeType="afterEffect">
                                  <p:stCondLst>
                                    <p:cond delay="0"/>
                                  </p:stCondLst>
                                  <p:childTnLst>
                                    <p:set>
                                      <p:cBhvr>
                                        <p:cTn id="105" dur="1" fill="hold">
                                          <p:stCondLst>
                                            <p:cond delay="0"/>
                                          </p:stCondLst>
                                        </p:cTn>
                                        <p:tgtEl>
                                          <p:spTgt spid="3">
                                            <p:txEl>
                                              <p:pRg st="9" end="9"/>
                                            </p:txEl>
                                          </p:spTgt>
                                        </p:tgtEl>
                                        <p:attrNameLst>
                                          <p:attrName>style.visibility</p:attrName>
                                        </p:attrNameLst>
                                      </p:cBhvr>
                                      <p:to>
                                        <p:strVal val="visible"/>
                                      </p:to>
                                    </p:set>
                                    <p:animEffect transition="in" filter="fade">
                                      <p:cBhvr>
                                        <p:cTn id="106" dur="100"/>
                                        <p:tgtEl>
                                          <p:spTgt spid="3">
                                            <p:txEl>
                                              <p:pRg st="9" end="9"/>
                                            </p:txEl>
                                          </p:spTgt>
                                        </p:tgtEl>
                                      </p:cBhvr>
                                    </p:animEffect>
                                  </p:childTnLst>
                                </p:cTn>
                              </p:par>
                            </p:childTnLst>
                          </p:cTn>
                        </p:par>
                        <p:par>
                          <p:cTn id="107" fill="hold">
                            <p:stCondLst>
                              <p:cond delay="2500"/>
                            </p:stCondLst>
                            <p:childTnLst>
                              <p:par>
                                <p:cTn id="108" presetID="10" presetClass="entr" presetSubtype="0" fill="hold" grpId="0" nodeType="afterEffect">
                                  <p:stCondLst>
                                    <p:cond delay="0"/>
                                  </p:stCondLst>
                                  <p:childTnLst>
                                    <p:set>
                                      <p:cBhvr>
                                        <p:cTn id="109" dur="1" fill="hold">
                                          <p:stCondLst>
                                            <p:cond delay="0"/>
                                          </p:stCondLst>
                                        </p:cTn>
                                        <p:tgtEl>
                                          <p:spTgt spid="3">
                                            <p:txEl>
                                              <p:pRg st="10" end="10"/>
                                            </p:txEl>
                                          </p:spTgt>
                                        </p:tgtEl>
                                        <p:attrNameLst>
                                          <p:attrName>style.visibility</p:attrName>
                                        </p:attrNameLst>
                                      </p:cBhvr>
                                      <p:to>
                                        <p:strVal val="visible"/>
                                      </p:to>
                                    </p:set>
                                    <p:animEffect transition="in" filter="fade">
                                      <p:cBhvr>
                                        <p:cTn id="110" dur="100"/>
                                        <p:tgtEl>
                                          <p:spTgt spid="3">
                                            <p:txEl>
                                              <p:pRg st="10" end="10"/>
                                            </p:txEl>
                                          </p:spTgt>
                                        </p:tgtEl>
                                      </p:cBhvr>
                                    </p:animEffect>
                                  </p:childTnLst>
                                </p:cTn>
                              </p:par>
                            </p:childTnLst>
                          </p:cTn>
                        </p:par>
                        <p:par>
                          <p:cTn id="111" fill="hold">
                            <p:stCondLst>
                              <p:cond delay="2600"/>
                            </p:stCondLst>
                            <p:childTnLst>
                              <p:par>
                                <p:cTn id="112" presetID="10" presetClass="entr" presetSubtype="0" fill="hold" grpId="0" nodeType="afterEffect">
                                  <p:stCondLst>
                                    <p:cond delay="0"/>
                                  </p:stCondLst>
                                  <p:childTnLst>
                                    <p:set>
                                      <p:cBhvr>
                                        <p:cTn id="113" dur="1" fill="hold">
                                          <p:stCondLst>
                                            <p:cond delay="0"/>
                                          </p:stCondLst>
                                        </p:cTn>
                                        <p:tgtEl>
                                          <p:spTgt spid="3">
                                            <p:txEl>
                                              <p:pRg st="11" end="11"/>
                                            </p:txEl>
                                          </p:spTgt>
                                        </p:tgtEl>
                                        <p:attrNameLst>
                                          <p:attrName>style.visibility</p:attrName>
                                        </p:attrNameLst>
                                      </p:cBhvr>
                                      <p:to>
                                        <p:strVal val="visible"/>
                                      </p:to>
                                    </p:set>
                                    <p:animEffect transition="in" filter="fade">
                                      <p:cBhvr>
                                        <p:cTn id="114" dur="100"/>
                                        <p:tgtEl>
                                          <p:spTgt spid="3">
                                            <p:txEl>
                                              <p:pRg st="11" end="11"/>
                                            </p:txEl>
                                          </p:spTgt>
                                        </p:tgtEl>
                                      </p:cBhvr>
                                    </p:animEffect>
                                  </p:childTnLst>
                                </p:cTn>
                              </p:par>
                            </p:childTnLst>
                          </p:cTn>
                        </p:par>
                        <p:par>
                          <p:cTn id="115" fill="hold">
                            <p:stCondLst>
                              <p:cond delay="2700"/>
                            </p:stCondLst>
                            <p:childTnLst>
                              <p:par>
                                <p:cTn id="116" presetID="10" presetClass="entr" presetSubtype="0" fill="hold" grpId="0" nodeType="afterEffect">
                                  <p:stCondLst>
                                    <p:cond delay="0"/>
                                  </p:stCondLst>
                                  <p:childTnLst>
                                    <p:set>
                                      <p:cBhvr>
                                        <p:cTn id="117" dur="1" fill="hold">
                                          <p:stCondLst>
                                            <p:cond delay="0"/>
                                          </p:stCondLst>
                                        </p:cTn>
                                        <p:tgtEl>
                                          <p:spTgt spid="3">
                                            <p:txEl>
                                              <p:pRg st="12" end="12"/>
                                            </p:txEl>
                                          </p:spTgt>
                                        </p:tgtEl>
                                        <p:attrNameLst>
                                          <p:attrName>style.visibility</p:attrName>
                                        </p:attrNameLst>
                                      </p:cBhvr>
                                      <p:to>
                                        <p:strVal val="visible"/>
                                      </p:to>
                                    </p:set>
                                    <p:animEffect transition="in" filter="fade">
                                      <p:cBhvr>
                                        <p:cTn id="118" dur="100"/>
                                        <p:tgtEl>
                                          <p:spTgt spid="3">
                                            <p:txEl>
                                              <p:pRg st="12" end="12"/>
                                            </p:txEl>
                                          </p:spTgt>
                                        </p:tgtEl>
                                      </p:cBhvr>
                                    </p:animEffect>
                                  </p:childTnLst>
                                </p:cTn>
                              </p:par>
                            </p:childTnLst>
                          </p:cTn>
                        </p:par>
                        <p:par>
                          <p:cTn id="119" fill="hold">
                            <p:stCondLst>
                              <p:cond delay="2800"/>
                            </p:stCondLst>
                            <p:childTnLst>
                              <p:par>
                                <p:cTn id="120" presetID="10" presetClass="entr" presetSubtype="0" fill="hold" grpId="0" nodeType="afterEffect">
                                  <p:stCondLst>
                                    <p:cond delay="0"/>
                                  </p:stCondLst>
                                  <p:childTnLst>
                                    <p:set>
                                      <p:cBhvr>
                                        <p:cTn id="121" dur="1" fill="hold">
                                          <p:stCondLst>
                                            <p:cond delay="0"/>
                                          </p:stCondLst>
                                        </p:cTn>
                                        <p:tgtEl>
                                          <p:spTgt spid="3">
                                            <p:txEl>
                                              <p:pRg st="13" end="13"/>
                                            </p:txEl>
                                          </p:spTgt>
                                        </p:tgtEl>
                                        <p:attrNameLst>
                                          <p:attrName>style.visibility</p:attrName>
                                        </p:attrNameLst>
                                      </p:cBhvr>
                                      <p:to>
                                        <p:strVal val="visible"/>
                                      </p:to>
                                    </p:set>
                                    <p:animEffect transition="in" filter="fade">
                                      <p:cBhvr>
                                        <p:cTn id="122" dur="100"/>
                                        <p:tgtEl>
                                          <p:spTgt spid="3">
                                            <p:txEl>
                                              <p:pRg st="13" end="13"/>
                                            </p:txEl>
                                          </p:spTgt>
                                        </p:tgtEl>
                                      </p:cBhvr>
                                    </p:animEffect>
                                  </p:childTnLst>
                                </p:cTn>
                              </p:par>
                            </p:childTnLst>
                          </p:cTn>
                        </p:par>
                        <p:par>
                          <p:cTn id="123" fill="hold">
                            <p:stCondLst>
                              <p:cond delay="2900"/>
                            </p:stCondLst>
                            <p:childTnLst>
                              <p:par>
                                <p:cTn id="124" presetID="10" presetClass="entr" presetSubtype="0" fill="hold" grpId="0" nodeType="afterEffect">
                                  <p:stCondLst>
                                    <p:cond delay="0"/>
                                  </p:stCondLst>
                                  <p:childTnLst>
                                    <p:set>
                                      <p:cBhvr>
                                        <p:cTn id="125" dur="1" fill="hold">
                                          <p:stCondLst>
                                            <p:cond delay="0"/>
                                          </p:stCondLst>
                                        </p:cTn>
                                        <p:tgtEl>
                                          <p:spTgt spid="3">
                                            <p:txEl>
                                              <p:pRg st="14" end="14"/>
                                            </p:txEl>
                                          </p:spTgt>
                                        </p:tgtEl>
                                        <p:attrNameLst>
                                          <p:attrName>style.visibility</p:attrName>
                                        </p:attrNameLst>
                                      </p:cBhvr>
                                      <p:to>
                                        <p:strVal val="visible"/>
                                      </p:to>
                                    </p:set>
                                    <p:animEffect transition="in" filter="fade">
                                      <p:cBhvr>
                                        <p:cTn id="126" dur="100"/>
                                        <p:tgtEl>
                                          <p:spTgt spid="3">
                                            <p:txEl>
                                              <p:pRg st="14" end="14"/>
                                            </p:txEl>
                                          </p:spTgt>
                                        </p:tgtEl>
                                      </p:cBhvr>
                                    </p:animEffect>
                                  </p:childTnLst>
                                </p:cTn>
                              </p:par>
                            </p:childTnLst>
                          </p:cTn>
                        </p:par>
                        <p:par>
                          <p:cTn id="127" fill="hold">
                            <p:stCondLst>
                              <p:cond delay="3000"/>
                            </p:stCondLst>
                            <p:childTnLst>
                              <p:par>
                                <p:cTn id="128" presetID="10" presetClass="entr" presetSubtype="0" fill="hold" grpId="0" nodeType="afterEffect">
                                  <p:stCondLst>
                                    <p:cond delay="0"/>
                                  </p:stCondLst>
                                  <p:childTnLst>
                                    <p:set>
                                      <p:cBhvr>
                                        <p:cTn id="129" dur="1" fill="hold">
                                          <p:stCondLst>
                                            <p:cond delay="0"/>
                                          </p:stCondLst>
                                        </p:cTn>
                                        <p:tgtEl>
                                          <p:spTgt spid="3">
                                            <p:txEl>
                                              <p:pRg st="15" end="15"/>
                                            </p:txEl>
                                          </p:spTgt>
                                        </p:tgtEl>
                                        <p:attrNameLst>
                                          <p:attrName>style.visibility</p:attrName>
                                        </p:attrNameLst>
                                      </p:cBhvr>
                                      <p:to>
                                        <p:strVal val="visible"/>
                                      </p:to>
                                    </p:set>
                                    <p:animEffect transition="in" filter="fade">
                                      <p:cBhvr>
                                        <p:cTn id="130" dur="100"/>
                                        <p:tgtEl>
                                          <p:spTgt spid="3">
                                            <p:txEl>
                                              <p:pRg st="15" end="15"/>
                                            </p:txEl>
                                          </p:spTgt>
                                        </p:tgtEl>
                                      </p:cBhvr>
                                    </p:animEffect>
                                  </p:childTnLst>
                                </p:cTn>
                              </p:par>
                            </p:childTnLst>
                          </p:cTn>
                        </p:par>
                      </p:childTnLst>
                    </p:cTn>
                  </p:par>
                  <p:par>
                    <p:cTn id="131" fill="hold">
                      <p:stCondLst>
                        <p:cond delay="indefinite"/>
                      </p:stCondLst>
                      <p:childTnLst>
                        <p:par>
                          <p:cTn id="132" fill="hold">
                            <p:stCondLst>
                              <p:cond delay="0"/>
                            </p:stCondLst>
                            <p:childTnLst>
                              <p:par>
                                <p:cTn id="133" presetID="22" presetClass="entr" presetSubtype="2" fill="hold" grpId="0" nodeType="clickEffect">
                                  <p:stCondLst>
                                    <p:cond delay="0"/>
                                  </p:stCondLst>
                                  <p:childTnLst>
                                    <p:set>
                                      <p:cBhvr>
                                        <p:cTn id="134" dur="1" fill="hold">
                                          <p:stCondLst>
                                            <p:cond delay="0"/>
                                          </p:stCondLst>
                                        </p:cTn>
                                        <p:tgtEl>
                                          <p:spTgt spid="19"/>
                                        </p:tgtEl>
                                        <p:attrNameLst>
                                          <p:attrName>style.visibility</p:attrName>
                                        </p:attrNameLst>
                                      </p:cBhvr>
                                      <p:to>
                                        <p:strVal val="visible"/>
                                      </p:to>
                                    </p:set>
                                    <p:animEffect transition="in" filter="wipe(right)">
                                      <p:cBhvr>
                                        <p:cTn id="135" dur="500"/>
                                        <p:tgtEl>
                                          <p:spTgt spid="19"/>
                                        </p:tgtEl>
                                      </p:cBhvr>
                                    </p:animEffect>
                                  </p:childTnLst>
                                </p:cTn>
                              </p:par>
                              <p:par>
                                <p:cTn id="136" presetID="22" presetClass="entr" presetSubtype="8" fill="hold" grpId="0" nodeType="withEffect">
                                  <p:stCondLst>
                                    <p:cond delay="400"/>
                                  </p:stCondLst>
                                  <p:childTnLst>
                                    <p:set>
                                      <p:cBhvr>
                                        <p:cTn id="137" dur="1" fill="hold">
                                          <p:stCondLst>
                                            <p:cond delay="0"/>
                                          </p:stCondLst>
                                        </p:cTn>
                                        <p:tgtEl>
                                          <p:spTgt spid="18"/>
                                        </p:tgtEl>
                                        <p:attrNameLst>
                                          <p:attrName>style.visibility</p:attrName>
                                        </p:attrNameLst>
                                      </p:cBhvr>
                                      <p:to>
                                        <p:strVal val="visible"/>
                                      </p:to>
                                    </p:set>
                                    <p:animEffect transition="in" filter="wipe(left)">
                                      <p:cBhvr>
                                        <p:cTn id="138" dur="750"/>
                                        <p:tgtEl>
                                          <p:spTgt spid="18"/>
                                        </p:tgtEl>
                                      </p:cBhvr>
                                    </p:animEffect>
                                  </p:childTnLst>
                                </p:cTn>
                              </p:par>
                            </p:childTnLst>
                          </p:cTn>
                        </p:par>
                      </p:childTnLst>
                    </p:cTn>
                  </p:par>
                  <p:par>
                    <p:cTn id="139" fill="hold">
                      <p:stCondLst>
                        <p:cond delay="indefinite"/>
                      </p:stCondLst>
                      <p:childTnLst>
                        <p:par>
                          <p:cTn id="140" fill="hold">
                            <p:stCondLst>
                              <p:cond delay="0"/>
                            </p:stCondLst>
                            <p:childTnLst>
                              <p:par>
                                <p:cTn id="141" presetID="10" presetClass="entr" presetSubtype="0" fill="hold" nodeType="clickEffect">
                                  <p:stCondLst>
                                    <p:cond delay="0"/>
                                  </p:stCondLst>
                                  <p:childTnLst>
                                    <p:set>
                                      <p:cBhvr>
                                        <p:cTn id="142" dur="1" fill="hold">
                                          <p:stCondLst>
                                            <p:cond delay="0"/>
                                          </p:stCondLst>
                                        </p:cTn>
                                        <p:tgtEl>
                                          <p:spTgt spid="17"/>
                                        </p:tgtEl>
                                        <p:attrNameLst>
                                          <p:attrName>style.visibility</p:attrName>
                                        </p:attrNameLst>
                                      </p:cBhvr>
                                      <p:to>
                                        <p:strVal val="visible"/>
                                      </p:to>
                                    </p:set>
                                    <p:animEffect transition="in" filter="fade">
                                      <p:cBhvr>
                                        <p:cTn id="143" dur="500"/>
                                        <p:tgtEl>
                                          <p:spTgt spid="17"/>
                                        </p:tgtEl>
                                      </p:cBhvr>
                                    </p:animEffect>
                                  </p:childTnLst>
                                </p:cTn>
                              </p:par>
                              <p:par>
                                <p:cTn id="144" presetID="10" presetClass="entr" presetSubtype="0" fill="hold" nodeType="withEffect">
                                  <p:stCondLst>
                                    <p:cond delay="1900"/>
                                  </p:stCondLst>
                                  <p:childTnLst>
                                    <p:set>
                                      <p:cBhvr>
                                        <p:cTn id="145" dur="1" fill="hold">
                                          <p:stCondLst>
                                            <p:cond delay="0"/>
                                          </p:stCondLst>
                                        </p:cTn>
                                        <p:tgtEl>
                                          <p:spTgt spid="20"/>
                                        </p:tgtEl>
                                        <p:attrNameLst>
                                          <p:attrName>style.visibility</p:attrName>
                                        </p:attrNameLst>
                                      </p:cBhvr>
                                      <p:to>
                                        <p:strVal val="visible"/>
                                      </p:to>
                                    </p:set>
                                    <p:animEffect transition="in" filter="fade">
                                      <p:cBhvr>
                                        <p:cTn id="14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 grpId="0" build="p"/>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ángulo 19">
            <a:extLst>
              <a:ext uri="{FF2B5EF4-FFF2-40B4-BE49-F238E27FC236}">
                <a16:creationId xmlns:a16="http://schemas.microsoft.com/office/drawing/2014/main" id="{B70AA4D7-B120-470D-836D-1E85D3085787}"/>
              </a:ext>
            </a:extLst>
          </p:cNvPr>
          <p:cNvSpPr/>
          <p:nvPr/>
        </p:nvSpPr>
        <p:spPr>
          <a:xfrm rot="21515326">
            <a:off x="407354" y="1871599"/>
            <a:ext cx="2157721" cy="181919"/>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1" name="Rectángulo 20">
            <a:extLst>
              <a:ext uri="{FF2B5EF4-FFF2-40B4-BE49-F238E27FC236}">
                <a16:creationId xmlns:a16="http://schemas.microsoft.com/office/drawing/2014/main" id="{F5F4B379-E38A-4EC0-B68A-FC79E61B1B72}"/>
              </a:ext>
            </a:extLst>
          </p:cNvPr>
          <p:cNvSpPr/>
          <p:nvPr/>
        </p:nvSpPr>
        <p:spPr>
          <a:xfrm rot="21515326">
            <a:off x="1661709" y="2091569"/>
            <a:ext cx="936962" cy="196948"/>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2" name="Rectángulo 21">
            <a:extLst>
              <a:ext uri="{FF2B5EF4-FFF2-40B4-BE49-F238E27FC236}">
                <a16:creationId xmlns:a16="http://schemas.microsoft.com/office/drawing/2014/main" id="{359831BB-F51E-49DF-A199-4121E4CF877F}"/>
              </a:ext>
            </a:extLst>
          </p:cNvPr>
          <p:cNvSpPr/>
          <p:nvPr/>
        </p:nvSpPr>
        <p:spPr>
          <a:xfrm>
            <a:off x="1627743" y="2945362"/>
            <a:ext cx="936962" cy="196948"/>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3" name="Rectángulo 22">
            <a:extLst>
              <a:ext uri="{FF2B5EF4-FFF2-40B4-BE49-F238E27FC236}">
                <a16:creationId xmlns:a16="http://schemas.microsoft.com/office/drawing/2014/main" id="{C12AF312-8B77-4785-A0E0-2A2B7CDC36ED}"/>
              </a:ext>
            </a:extLst>
          </p:cNvPr>
          <p:cNvSpPr/>
          <p:nvPr/>
        </p:nvSpPr>
        <p:spPr>
          <a:xfrm>
            <a:off x="1609093" y="4003018"/>
            <a:ext cx="936962" cy="196948"/>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4" name="Rectángulo 23">
            <a:extLst>
              <a:ext uri="{FF2B5EF4-FFF2-40B4-BE49-F238E27FC236}">
                <a16:creationId xmlns:a16="http://schemas.microsoft.com/office/drawing/2014/main" id="{0C33DD5E-18CD-4CF2-9F01-2D88AF80F310}"/>
              </a:ext>
            </a:extLst>
          </p:cNvPr>
          <p:cNvSpPr/>
          <p:nvPr/>
        </p:nvSpPr>
        <p:spPr>
          <a:xfrm>
            <a:off x="853906" y="3160395"/>
            <a:ext cx="5988853" cy="169545"/>
          </a:xfrm>
          <a:prstGeom prst="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 name="Rectángulo 3">
            <a:extLst>
              <a:ext uri="{FF2B5EF4-FFF2-40B4-BE49-F238E27FC236}">
                <a16:creationId xmlns:a16="http://schemas.microsoft.com/office/drawing/2014/main" id="{4096C3F8-F957-4724-8B7C-58AAE588DFE2}"/>
              </a:ext>
            </a:extLst>
          </p:cNvPr>
          <p:cNvSpPr/>
          <p:nvPr/>
        </p:nvSpPr>
        <p:spPr>
          <a:xfrm>
            <a:off x="371475" y="1583528"/>
            <a:ext cx="8695016" cy="3754874"/>
          </a:xfrm>
          <a:prstGeom prst="rect">
            <a:avLst/>
          </a:prstGeom>
        </p:spPr>
        <p:txBody>
          <a:bodyPr wrap="square">
            <a:spAutoFit/>
          </a:bodyPr>
          <a:lstStyle/>
          <a:p>
            <a:r>
              <a:rPr lang="es-AR" sz="1400" dirty="0">
                <a:solidFill>
                  <a:schemeClr val="bg1"/>
                </a:solidFill>
                <a:latin typeface="Inconsolata" panose="020B0609030003000000" pitchFamily="49" charset="0"/>
              </a:rPr>
              <a:t>&lt;h1&gt;</a:t>
            </a:r>
            <a:r>
              <a:rPr lang="es-AR" sz="1400" dirty="0" err="1">
                <a:solidFill>
                  <a:schemeClr val="bg1"/>
                </a:solidFill>
                <a:latin typeface="Inconsolata" panose="020B0609030003000000" pitchFamily="49" charset="0"/>
              </a:rPr>
              <a:t>Welcome</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to</a:t>
            </a:r>
            <a:r>
              <a:rPr lang="es-AR" sz="1400" dirty="0">
                <a:solidFill>
                  <a:schemeClr val="bg1"/>
                </a:solidFill>
                <a:latin typeface="Inconsolata" panose="020B0609030003000000" pitchFamily="49" charset="0"/>
              </a:rPr>
              <a:t> BBC.com&lt;/h1&gt;</a:t>
            </a:r>
          </a:p>
          <a:p>
            <a:r>
              <a:rPr lang="es-AR" sz="1400" dirty="0">
                <a:solidFill>
                  <a:schemeClr val="bg1"/>
                </a:solidFill>
                <a:latin typeface="Inconsolata" panose="020B0609030003000000" pitchFamily="49" charset="0"/>
              </a:rPr>
              <a:t>&lt;div </a:t>
            </a:r>
            <a:r>
              <a:rPr lang="es-AR" sz="1400" dirty="0" err="1">
                <a:solidFill>
                  <a:schemeClr val="bg1"/>
                </a:solidFill>
                <a:latin typeface="Inconsolata" panose="020B0609030003000000" pitchFamily="49" charset="0"/>
              </a:rPr>
              <a:t>class</a:t>
            </a:r>
            <a:r>
              <a:rPr lang="es-AR" sz="1400" dirty="0">
                <a:solidFill>
                  <a:schemeClr val="bg1"/>
                </a:solidFill>
                <a:latin typeface="Inconsolata" panose="020B0609030003000000" pitchFamily="49" charset="0"/>
              </a:rPr>
              <a:t>="</a:t>
            </a:r>
            <a:r>
              <a:rPr lang="es-AR" sz="1400" dirty="0" err="1">
                <a:solidFill>
                  <a:schemeClr val="bg1"/>
                </a:solidFill>
                <a:latin typeface="Inconsolata" panose="020B0609030003000000" pitchFamily="49" charset="0"/>
              </a:rPr>
              <a:t>header</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row</a:t>
            </a:r>
            <a:r>
              <a:rPr lang="es-AR" sz="1400" dirty="0">
                <a:solidFill>
                  <a:schemeClr val="bg1"/>
                </a:solidFill>
                <a:latin typeface="Inconsolata" panose="020B0609030003000000" pitchFamily="49" charset="0"/>
              </a:rPr>
              <a:t>"&gt;</a:t>
            </a:r>
          </a:p>
          <a:p>
            <a:r>
              <a:rPr lang="es-AR" sz="1400" dirty="0">
                <a:solidFill>
                  <a:schemeClr val="bg1"/>
                </a:solidFill>
                <a:latin typeface="Inconsolata" panose="020B0609030003000000" pitchFamily="49" charset="0"/>
              </a:rPr>
              <a:t>  &lt;div </a:t>
            </a:r>
            <a:r>
              <a:rPr lang="es-AR" sz="1400" dirty="0" err="1">
                <a:solidFill>
                  <a:schemeClr val="bg1"/>
                </a:solidFill>
                <a:latin typeface="Inconsolata" panose="020B0609030003000000" pitchFamily="49" charset="0"/>
              </a:rPr>
              <a:t>class</a:t>
            </a:r>
            <a:r>
              <a:rPr lang="es-AR" sz="1400" dirty="0">
                <a:solidFill>
                  <a:schemeClr val="bg1"/>
                </a:solidFill>
                <a:latin typeface="Inconsolata" panose="020B0609030003000000" pitchFamily="49" charset="0"/>
              </a:rPr>
              <a:t>="col-xs-6"&gt;</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 id="a1"&gt;</a:t>
            </a:r>
            <a:r>
              <a:rPr lang="es-AR" sz="1400" dirty="0" err="1">
                <a:solidFill>
                  <a:schemeClr val="bg1"/>
                </a:solidFill>
                <a:latin typeface="Inconsolata" panose="020B0609030003000000" pitchFamily="49" charset="0"/>
              </a:rPr>
              <a:t>Last</a:t>
            </a:r>
            <a:r>
              <a:rPr lang="es-AR" sz="1400" dirty="0">
                <a:solidFill>
                  <a:schemeClr val="bg1"/>
                </a:solidFill>
                <a:latin typeface="Inconsolata" panose="020B0609030003000000" pitchFamily="49" charset="0"/>
              </a:rPr>
              <a:t> Trump rival </a:t>
            </a:r>
            <a:r>
              <a:rPr lang="es-AR" sz="1400" dirty="0" err="1">
                <a:solidFill>
                  <a:schemeClr val="bg1"/>
                </a:solidFill>
                <a:latin typeface="Inconsolata" panose="020B0609030003000000" pitchFamily="49" charset="0"/>
              </a:rPr>
              <a:t>quits</a:t>
            </a:r>
            <a:r>
              <a:rPr lang="es-AR" sz="1400" dirty="0">
                <a:solidFill>
                  <a:schemeClr val="bg1"/>
                </a:solidFill>
                <a:latin typeface="Inconsolata" panose="020B0609030003000000" pitchFamily="49" charset="0"/>
              </a:rPr>
              <a:t> Republican </a:t>
            </a:r>
            <a:r>
              <a:rPr lang="es-AR" sz="1400" dirty="0" err="1">
                <a:solidFill>
                  <a:schemeClr val="bg1"/>
                </a:solidFill>
                <a:latin typeface="Inconsolata" panose="020B0609030003000000" pitchFamily="49" charset="0"/>
              </a:rPr>
              <a:t>race</a:t>
            </a:r>
            <a:r>
              <a:rPr lang="es-AR" sz="1400" dirty="0">
                <a:solidFill>
                  <a:schemeClr val="bg1"/>
                </a:solidFill>
                <a:latin typeface="Inconsolata" panose="020B0609030003000000" pitchFamily="49" charset="0"/>
              </a:rPr>
              <a:t>&lt;/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&gt;</a:t>
            </a:r>
          </a:p>
          <a:p>
            <a:r>
              <a:rPr lang="es-AR" sz="1400" dirty="0">
                <a:solidFill>
                  <a:schemeClr val="bg1"/>
                </a:solidFill>
                <a:latin typeface="Inconsolata" panose="020B0609030003000000" pitchFamily="49" charset="0"/>
              </a:rPr>
              <a:t>  &lt;/div&gt;</a:t>
            </a:r>
          </a:p>
          <a:p>
            <a:br>
              <a:rPr lang="es-AR" sz="1400" dirty="0">
                <a:solidFill>
                  <a:schemeClr val="bg1"/>
                </a:solidFill>
                <a:latin typeface="Inconsolata" panose="020B0609030003000000" pitchFamily="49" charset="0"/>
              </a:rPr>
            </a:br>
            <a:r>
              <a:rPr lang="es-AR" sz="1400" dirty="0">
                <a:solidFill>
                  <a:schemeClr val="bg1"/>
                </a:solidFill>
                <a:latin typeface="Inconsolata" panose="020B0609030003000000" pitchFamily="49" charset="0"/>
              </a:rPr>
              <a:t>  &lt;div </a:t>
            </a:r>
            <a:r>
              <a:rPr lang="es-AR" sz="1400" dirty="0" err="1">
                <a:solidFill>
                  <a:schemeClr val="bg1"/>
                </a:solidFill>
                <a:latin typeface="Inconsolata" panose="020B0609030003000000" pitchFamily="49" charset="0"/>
              </a:rPr>
              <a:t>class</a:t>
            </a:r>
            <a:r>
              <a:rPr lang="es-AR" sz="1400" dirty="0">
                <a:solidFill>
                  <a:schemeClr val="bg1"/>
                </a:solidFill>
                <a:latin typeface="Inconsolata" panose="020B0609030003000000" pitchFamily="49" charset="0"/>
              </a:rPr>
              <a:t>="col-xs-3"&gt;</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 id="a2"&gt;Real Madrid 1-0 Manchester City (</a:t>
            </a:r>
            <a:r>
              <a:rPr lang="es-AR" sz="1400" dirty="0" err="1">
                <a:solidFill>
                  <a:schemeClr val="bg1"/>
                </a:solidFill>
                <a:latin typeface="Inconsolata" panose="020B0609030003000000" pitchFamily="49" charset="0"/>
              </a:rPr>
              <a:t>agg</a:t>
            </a:r>
            <a:r>
              <a:rPr lang="es-AR" sz="1400" dirty="0">
                <a:solidFill>
                  <a:schemeClr val="bg1"/>
                </a:solidFill>
                <a:latin typeface="Inconsolata" panose="020B0609030003000000" pitchFamily="49" charset="0"/>
              </a:rPr>
              <a:t> 1-0)&lt;/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&gt;</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 id="a3"&gt;</a:t>
            </a:r>
            <a:r>
              <a:rPr lang="es-AR" sz="1400" dirty="0" err="1">
                <a:solidFill>
                  <a:schemeClr val="bg1"/>
                </a:solidFill>
                <a:latin typeface="Inconsolata" panose="020B0609030003000000" pitchFamily="49" charset="0"/>
              </a:rPr>
              <a:t>Reinventing</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China's</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hated</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abortion</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police</a:t>
            </a:r>
            <a:r>
              <a:rPr lang="es-AR" sz="1400" dirty="0">
                <a:solidFill>
                  <a:schemeClr val="bg1"/>
                </a:solidFill>
                <a:latin typeface="Inconsolata" panose="020B0609030003000000" pitchFamily="49" charset="0"/>
              </a:rPr>
              <a:t>'&lt;/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&gt;</a:t>
            </a:r>
          </a:p>
          <a:p>
            <a:r>
              <a:rPr lang="es-AR" sz="1400" dirty="0">
                <a:solidFill>
                  <a:schemeClr val="bg1"/>
                </a:solidFill>
                <a:latin typeface="Inconsolata" panose="020B0609030003000000" pitchFamily="49" charset="0"/>
              </a:rPr>
              <a:t>  &lt;/div&gt;</a:t>
            </a:r>
          </a:p>
          <a:p>
            <a:br>
              <a:rPr lang="es-AR" sz="1400" dirty="0">
                <a:solidFill>
                  <a:schemeClr val="bg1"/>
                </a:solidFill>
                <a:latin typeface="Inconsolata" panose="020B0609030003000000" pitchFamily="49" charset="0"/>
              </a:rPr>
            </a:br>
            <a:r>
              <a:rPr lang="es-AR" sz="1400" dirty="0">
                <a:solidFill>
                  <a:schemeClr val="bg1"/>
                </a:solidFill>
                <a:latin typeface="Inconsolata" panose="020B0609030003000000" pitchFamily="49" charset="0"/>
              </a:rPr>
              <a:t>  &lt;div </a:t>
            </a:r>
            <a:r>
              <a:rPr lang="es-AR" sz="1400" dirty="0" err="1">
                <a:solidFill>
                  <a:schemeClr val="bg1"/>
                </a:solidFill>
                <a:latin typeface="Inconsolata" panose="020B0609030003000000" pitchFamily="49" charset="0"/>
              </a:rPr>
              <a:t>class</a:t>
            </a:r>
            <a:r>
              <a:rPr lang="es-AR" sz="1400" dirty="0">
                <a:solidFill>
                  <a:schemeClr val="bg1"/>
                </a:solidFill>
                <a:latin typeface="Inconsolata" panose="020B0609030003000000" pitchFamily="49" charset="0"/>
              </a:rPr>
              <a:t>="col-xs-3"&gt;</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 id="a4"&gt;</a:t>
            </a:r>
            <a:r>
              <a:rPr lang="es-AR" sz="1400" dirty="0" err="1">
                <a:solidFill>
                  <a:schemeClr val="bg1"/>
                </a:solidFill>
                <a:latin typeface="Inconsolata" panose="020B0609030003000000" pitchFamily="49" charset="0"/>
              </a:rPr>
              <a:t>The</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dying</a:t>
            </a:r>
            <a:r>
              <a:rPr lang="es-AR" sz="1400" dirty="0">
                <a:solidFill>
                  <a:schemeClr val="bg1"/>
                </a:solidFill>
                <a:latin typeface="Inconsolata" panose="020B0609030003000000" pitchFamily="49" charset="0"/>
              </a:rPr>
              <a:t> art </a:t>
            </a:r>
            <a:r>
              <a:rPr lang="es-AR" sz="1400" dirty="0" err="1">
                <a:solidFill>
                  <a:schemeClr val="bg1"/>
                </a:solidFill>
                <a:latin typeface="Inconsolata" panose="020B0609030003000000" pitchFamily="49" charset="0"/>
              </a:rPr>
              <a:t>of</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headhunting</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tattoos</a:t>
            </a:r>
            <a:r>
              <a:rPr lang="es-AR" sz="1400" dirty="0">
                <a:solidFill>
                  <a:schemeClr val="bg1"/>
                </a:solidFill>
                <a:latin typeface="Inconsolata" panose="020B0609030003000000" pitchFamily="49" charset="0"/>
              </a:rPr>
              <a:t>&lt;/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&gt;</a:t>
            </a:r>
          </a:p>
          <a:p>
            <a:r>
              <a:rPr lang="es-AR" sz="1400" dirty="0">
                <a:solidFill>
                  <a:schemeClr val="bg1"/>
                </a:solidFill>
                <a:latin typeface="Inconsolata" panose="020B0609030003000000" pitchFamily="49" charset="0"/>
              </a:rPr>
              <a:t>    &lt;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 id="a5"&gt;</a:t>
            </a:r>
            <a:r>
              <a:rPr lang="es-AR" sz="1400" dirty="0" err="1">
                <a:solidFill>
                  <a:schemeClr val="bg1"/>
                </a:solidFill>
                <a:latin typeface="Inconsolata" panose="020B0609030003000000" pitchFamily="49" charset="0"/>
              </a:rPr>
              <a:t>Six</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reasons</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the</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election</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will</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make</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history</a:t>
            </a:r>
            <a:r>
              <a:rPr lang="es-AR" sz="1400" dirty="0">
                <a:solidFill>
                  <a:schemeClr val="bg1"/>
                </a:solidFill>
                <a:latin typeface="Inconsolata" panose="020B0609030003000000" pitchFamily="49" charset="0"/>
              </a:rPr>
              <a:t> - no </a:t>
            </a:r>
            <a:r>
              <a:rPr lang="es-AR" sz="1400" dirty="0" err="1">
                <a:solidFill>
                  <a:schemeClr val="bg1"/>
                </a:solidFill>
                <a:latin typeface="Inconsolata" panose="020B0609030003000000" pitchFamily="49" charset="0"/>
              </a:rPr>
              <a:t>matter</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who</a:t>
            </a:r>
            <a:r>
              <a:rPr lang="es-AR" sz="1400" dirty="0">
                <a:solidFill>
                  <a:schemeClr val="bg1"/>
                </a:solidFill>
                <a:latin typeface="Inconsolata" panose="020B0609030003000000" pitchFamily="49" charset="0"/>
              </a:rPr>
              <a:t> </a:t>
            </a:r>
            <a:r>
              <a:rPr lang="es-AR" sz="1400" dirty="0" err="1">
                <a:solidFill>
                  <a:schemeClr val="bg1"/>
                </a:solidFill>
                <a:latin typeface="Inconsolata" panose="020B0609030003000000" pitchFamily="49" charset="0"/>
              </a:rPr>
              <a:t>wins</a:t>
            </a:r>
            <a:r>
              <a:rPr lang="es-AR" sz="1400" dirty="0">
                <a:solidFill>
                  <a:schemeClr val="bg1"/>
                </a:solidFill>
                <a:latin typeface="Inconsolata" panose="020B0609030003000000" pitchFamily="49" charset="0"/>
              </a:rPr>
              <a:t>&lt;/</a:t>
            </a:r>
            <a:r>
              <a:rPr lang="es-AR" sz="1400" dirty="0" err="1">
                <a:solidFill>
                  <a:schemeClr val="bg1"/>
                </a:solidFill>
                <a:latin typeface="Inconsolata" panose="020B0609030003000000" pitchFamily="49" charset="0"/>
              </a:rPr>
              <a:t>article</a:t>
            </a:r>
            <a:r>
              <a:rPr lang="es-AR" sz="1400" dirty="0">
                <a:solidFill>
                  <a:schemeClr val="bg1"/>
                </a:solidFill>
                <a:latin typeface="Inconsolata" panose="020B0609030003000000" pitchFamily="49" charset="0"/>
              </a:rPr>
              <a:t>&gt;</a:t>
            </a:r>
          </a:p>
          <a:p>
            <a:r>
              <a:rPr lang="es-AR" sz="1400" dirty="0">
                <a:solidFill>
                  <a:schemeClr val="bg1"/>
                </a:solidFill>
                <a:latin typeface="Inconsolata" panose="020B0609030003000000" pitchFamily="49" charset="0"/>
              </a:rPr>
              <a:t>  &lt;/div&gt;&lt;!-- .col-xs-3 --&gt;</a:t>
            </a:r>
          </a:p>
          <a:p>
            <a:br>
              <a:rPr lang="es-AR" sz="1400" dirty="0">
                <a:solidFill>
                  <a:schemeClr val="bg1"/>
                </a:solidFill>
                <a:latin typeface="Inconsolata" panose="020B0609030003000000" pitchFamily="49" charset="0"/>
              </a:rPr>
            </a:br>
            <a:r>
              <a:rPr lang="es-AR" sz="1400" dirty="0">
                <a:solidFill>
                  <a:schemeClr val="bg1"/>
                </a:solidFill>
                <a:latin typeface="Inconsolata" panose="020B0609030003000000" pitchFamily="49" charset="0"/>
              </a:rPr>
              <a:t>&lt;/div&gt;&lt;!-- .</a:t>
            </a:r>
            <a:r>
              <a:rPr lang="es-AR" sz="1400" dirty="0" err="1">
                <a:solidFill>
                  <a:schemeClr val="bg1"/>
                </a:solidFill>
                <a:latin typeface="Inconsolata" panose="020B0609030003000000" pitchFamily="49" charset="0"/>
              </a:rPr>
              <a:t>header</a:t>
            </a:r>
            <a:r>
              <a:rPr lang="es-AR" sz="1400" dirty="0">
                <a:solidFill>
                  <a:schemeClr val="bg1"/>
                </a:solidFill>
                <a:latin typeface="Inconsolata" panose="020B0609030003000000" pitchFamily="49" charset="0"/>
              </a:rPr>
              <a:t> --&gt;</a:t>
            </a:r>
          </a:p>
        </p:txBody>
      </p:sp>
      <p:pic>
        <p:nvPicPr>
          <p:cNvPr id="4100" name="Picture 4" descr="http://3.bp.blogspot.com/-CP7W1uM-STk/UFWs-lIbvXI/AAAAAAAAAcQ/ebCyoQKUJCM/s1600/grids_fig3(1).jpg">
            <a:extLst>
              <a:ext uri="{FF2B5EF4-FFF2-40B4-BE49-F238E27FC236}">
                <a16:creationId xmlns:a16="http://schemas.microsoft.com/office/drawing/2014/main" id="{B07AA0C0-E6BB-4945-90FC-2638C29352B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35973"/>
          <a:stretch/>
        </p:blipFill>
        <p:spPr bwMode="auto">
          <a:xfrm rot="21428452">
            <a:off x="389274" y="1503526"/>
            <a:ext cx="5600700" cy="4390963"/>
          </a:xfrm>
          <a:prstGeom prst="rect">
            <a:avLst/>
          </a:prstGeom>
          <a:noFill/>
          <a:effectLst>
            <a:outerShdw blurRad="63500" sx="102000" sy="102000" algn="ctr" rotWithShape="0">
              <a:prstClr val="black">
                <a:alpha val="34000"/>
              </a:prstClr>
            </a:outerShdw>
          </a:effectLst>
          <a:extLst>
            <a:ext uri="{909E8E84-426E-40DD-AFC4-6F175D3DCCD1}">
              <a14:hiddenFill xmlns:a14="http://schemas.microsoft.com/office/drawing/2010/main">
                <a:solidFill>
                  <a:srgbClr val="FFFFFF"/>
                </a:solidFill>
              </a14:hiddenFill>
            </a:ext>
          </a:extLst>
        </p:spPr>
      </p:pic>
      <p:pic>
        <p:nvPicPr>
          <p:cNvPr id="4098" name="Picture 2" descr="https://designmodo.com/wp-content/uploads/2016/03/10-Twitter-Bootstrap-3-PSD.jpg">
            <a:extLst>
              <a:ext uri="{FF2B5EF4-FFF2-40B4-BE49-F238E27FC236}">
                <a16:creationId xmlns:a16="http://schemas.microsoft.com/office/drawing/2014/main" id="{0A9E478A-6A77-4DBB-B656-E7E2ABA96A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95933">
            <a:off x="5757532" y="2436340"/>
            <a:ext cx="5715000" cy="3962400"/>
          </a:xfrm>
          <a:prstGeom prst="rect">
            <a:avLst/>
          </a:prstGeom>
          <a:noFill/>
          <a:effectLst>
            <a:outerShdw blurRad="1524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13" name="Grupo 12">
            <a:extLst>
              <a:ext uri="{FF2B5EF4-FFF2-40B4-BE49-F238E27FC236}">
                <a16:creationId xmlns:a16="http://schemas.microsoft.com/office/drawing/2014/main" id="{A666F1ED-81B2-47AD-9539-9C0C5C6E72CD}"/>
              </a:ext>
            </a:extLst>
          </p:cNvPr>
          <p:cNvGrpSpPr/>
          <p:nvPr/>
        </p:nvGrpSpPr>
        <p:grpSpPr>
          <a:xfrm rot="21195408">
            <a:off x="47471" y="5405771"/>
            <a:ext cx="1607794" cy="707886"/>
            <a:chOff x="4286865" y="5161099"/>
            <a:chExt cx="1632154" cy="404795"/>
          </a:xfrm>
          <a:effectLst>
            <a:outerShdw blurRad="152400" sx="102000" sy="102000" algn="ctr" rotWithShape="0">
              <a:prstClr val="black">
                <a:alpha val="40000"/>
              </a:prstClr>
            </a:outerShdw>
          </a:effectLst>
        </p:grpSpPr>
        <p:sp>
          <p:nvSpPr>
            <p:cNvPr id="14" name="Rectángulo: esquinas redondeadas 13">
              <a:extLst>
                <a:ext uri="{FF2B5EF4-FFF2-40B4-BE49-F238E27FC236}">
                  <a16:creationId xmlns:a16="http://schemas.microsoft.com/office/drawing/2014/main" id="{39DF5993-C154-43F9-89CA-0D7E1CE1B5B6}"/>
                </a:ext>
              </a:extLst>
            </p:cNvPr>
            <p:cNvSpPr/>
            <p:nvPr/>
          </p:nvSpPr>
          <p:spPr>
            <a:xfrm>
              <a:off x="4286865" y="5175250"/>
              <a:ext cx="1632154" cy="376492"/>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5" name="CuadroTexto 14">
              <a:extLst>
                <a:ext uri="{FF2B5EF4-FFF2-40B4-BE49-F238E27FC236}">
                  <a16:creationId xmlns:a16="http://schemas.microsoft.com/office/drawing/2014/main" id="{57603401-0BB7-41DA-98FA-B181520423D4}"/>
                </a:ext>
              </a:extLst>
            </p:cNvPr>
            <p:cNvSpPr txBox="1"/>
            <p:nvPr/>
          </p:nvSpPr>
          <p:spPr>
            <a:xfrm>
              <a:off x="4442325" y="5161099"/>
              <a:ext cx="1321233" cy="404795"/>
            </a:xfrm>
            <a:prstGeom prst="rect">
              <a:avLst/>
            </a:prstGeom>
            <a:noFill/>
          </p:spPr>
          <p:txBody>
            <a:bodyPr wrap="square" rtlCol="0">
              <a:spAutoFit/>
            </a:bodyPr>
            <a:lstStyle/>
            <a:p>
              <a:pPr algn="ctr"/>
              <a:r>
                <a:rPr lang="es-AR" sz="4000" dirty="0" err="1">
                  <a:solidFill>
                    <a:srgbClr val="0275EA"/>
                  </a:solidFill>
                  <a:latin typeface="Just Me Again Down Here" panose="02000500000000000000" pitchFamily="2" charset="0"/>
                </a:rPr>
                <a:t>print</a:t>
              </a:r>
              <a:endParaRPr lang="es-AR" sz="4000" dirty="0">
                <a:solidFill>
                  <a:srgbClr val="0275EA"/>
                </a:solidFill>
                <a:latin typeface="Just Me Again Down Here" panose="02000500000000000000" pitchFamily="2" charset="0"/>
              </a:endParaRPr>
            </a:p>
          </p:txBody>
        </p:sp>
      </p:grpSp>
      <p:grpSp>
        <p:nvGrpSpPr>
          <p:cNvPr id="16" name="Grupo 15">
            <a:extLst>
              <a:ext uri="{FF2B5EF4-FFF2-40B4-BE49-F238E27FC236}">
                <a16:creationId xmlns:a16="http://schemas.microsoft.com/office/drawing/2014/main" id="{A111E11C-45E4-48D4-9C5B-8A4D4ABE3B85}"/>
              </a:ext>
            </a:extLst>
          </p:cNvPr>
          <p:cNvGrpSpPr/>
          <p:nvPr/>
        </p:nvGrpSpPr>
        <p:grpSpPr>
          <a:xfrm rot="684663">
            <a:off x="10732073" y="5884665"/>
            <a:ext cx="1236606" cy="707886"/>
            <a:chOff x="4286865" y="5161099"/>
            <a:chExt cx="1632154" cy="404795"/>
          </a:xfrm>
          <a:effectLst>
            <a:outerShdw blurRad="152400" sx="102000" sy="102000" algn="ctr" rotWithShape="0">
              <a:prstClr val="black">
                <a:alpha val="40000"/>
              </a:prstClr>
            </a:outerShdw>
          </a:effectLst>
        </p:grpSpPr>
        <p:sp>
          <p:nvSpPr>
            <p:cNvPr id="17" name="Rectángulo: esquinas redondeadas 16">
              <a:extLst>
                <a:ext uri="{FF2B5EF4-FFF2-40B4-BE49-F238E27FC236}">
                  <a16:creationId xmlns:a16="http://schemas.microsoft.com/office/drawing/2014/main" id="{5EFD5593-71FC-4D1B-9D94-1FE8269C5B83}"/>
                </a:ext>
              </a:extLst>
            </p:cNvPr>
            <p:cNvSpPr/>
            <p:nvPr/>
          </p:nvSpPr>
          <p:spPr>
            <a:xfrm>
              <a:off x="4286865" y="5175250"/>
              <a:ext cx="1632154" cy="376492"/>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8" name="CuadroTexto 17">
              <a:extLst>
                <a:ext uri="{FF2B5EF4-FFF2-40B4-BE49-F238E27FC236}">
                  <a16:creationId xmlns:a16="http://schemas.microsoft.com/office/drawing/2014/main" id="{FF14801A-303A-4701-B8E9-17FB179C550E}"/>
                </a:ext>
              </a:extLst>
            </p:cNvPr>
            <p:cNvSpPr txBox="1"/>
            <p:nvPr/>
          </p:nvSpPr>
          <p:spPr>
            <a:xfrm>
              <a:off x="4442325" y="5161099"/>
              <a:ext cx="1321233" cy="404795"/>
            </a:xfrm>
            <a:prstGeom prst="rect">
              <a:avLst/>
            </a:prstGeom>
            <a:noFill/>
          </p:spPr>
          <p:txBody>
            <a:bodyPr wrap="square" rtlCol="0">
              <a:spAutoFit/>
            </a:bodyPr>
            <a:lstStyle/>
            <a:p>
              <a:pPr algn="ctr"/>
              <a:r>
                <a:rPr lang="es-AR" sz="4000" dirty="0">
                  <a:solidFill>
                    <a:srgbClr val="0275EA"/>
                  </a:solidFill>
                  <a:latin typeface="Just Me Again Down Here" panose="02000500000000000000" pitchFamily="2" charset="0"/>
                </a:rPr>
                <a:t>web</a:t>
              </a:r>
            </a:p>
          </p:txBody>
        </p:sp>
      </p:grpSp>
      <p:sp>
        <p:nvSpPr>
          <p:cNvPr id="19" name="CuadroTexto 18">
            <a:extLst>
              <a:ext uri="{FF2B5EF4-FFF2-40B4-BE49-F238E27FC236}">
                <a16:creationId xmlns:a16="http://schemas.microsoft.com/office/drawing/2014/main" id="{F500F03E-81D8-4836-A7EE-BD89339EC351}"/>
              </a:ext>
            </a:extLst>
          </p:cNvPr>
          <p:cNvSpPr txBox="1"/>
          <p:nvPr/>
        </p:nvSpPr>
        <p:spPr>
          <a:xfrm>
            <a:off x="405441" y="131832"/>
            <a:ext cx="8396378" cy="707886"/>
          </a:xfrm>
          <a:prstGeom prst="rect">
            <a:avLst/>
          </a:prstGeom>
          <a:noFill/>
        </p:spPr>
        <p:txBody>
          <a:bodyPr wrap="square" rtlCol="0">
            <a:spAutoFit/>
          </a:bodyPr>
          <a:lstStyle/>
          <a:p>
            <a:r>
              <a:rPr lang="es-AR" sz="4000" dirty="0">
                <a:solidFill>
                  <a:schemeClr val="bg1"/>
                </a:solidFill>
                <a:latin typeface="Inconsolata" panose="020B0609030003000000" pitchFamily="49" charset="0"/>
              </a:rPr>
              <a:t>-</a:t>
            </a:r>
            <a:r>
              <a:rPr lang="es-AR" sz="4000" dirty="0" err="1">
                <a:solidFill>
                  <a:schemeClr val="bg1"/>
                </a:solidFill>
                <a:latin typeface="Inconsolata" panose="020B0609030003000000" pitchFamily="49" charset="0"/>
              </a:rPr>
              <a:t>Grids</a:t>
            </a:r>
            <a:r>
              <a:rPr lang="es-AR" sz="4000" dirty="0">
                <a:solidFill>
                  <a:schemeClr val="bg1"/>
                </a:solidFill>
                <a:latin typeface="Inconsolata" panose="020B0609030003000000" pitchFamily="49" charset="0"/>
              </a:rPr>
              <a:t> </a:t>
            </a:r>
            <a:r>
              <a:rPr lang="es-AR" sz="4000" dirty="0" err="1">
                <a:solidFill>
                  <a:schemeClr val="bg1"/>
                </a:solidFill>
                <a:latin typeface="Inconsolata" panose="020B0609030003000000" pitchFamily="49" charset="0"/>
              </a:rPr>
              <a:t>System</a:t>
            </a:r>
            <a:r>
              <a:rPr lang="es-AR" sz="4000" dirty="0">
                <a:solidFill>
                  <a:schemeClr val="bg1"/>
                </a:solidFill>
                <a:latin typeface="Inconsolata" panose="020B0609030003000000" pitchFamily="49" charset="0"/>
              </a:rPr>
              <a:t> </a:t>
            </a:r>
            <a:r>
              <a:rPr lang="es-AR" sz="2800" dirty="0">
                <a:solidFill>
                  <a:schemeClr val="bg1"/>
                </a:solidFill>
                <a:latin typeface="Inconsolata" panose="020B0609030003000000" pitchFamily="49" charset="0"/>
              </a:rPr>
              <a:t>(</a:t>
            </a:r>
            <a:r>
              <a:rPr lang="es-AR" sz="2800" dirty="0" err="1">
                <a:solidFill>
                  <a:schemeClr val="bg1"/>
                </a:solidFill>
                <a:latin typeface="Inconsolata" panose="020B0609030003000000" pitchFamily="49" charset="0"/>
              </a:rPr>
              <a:t>frameworks</a:t>
            </a:r>
            <a:r>
              <a:rPr lang="es-AR" sz="2800" dirty="0">
                <a:solidFill>
                  <a:schemeClr val="bg1"/>
                </a:solidFill>
                <a:latin typeface="Inconsolata" panose="020B0609030003000000" pitchFamily="49" charset="0"/>
              </a:rPr>
              <a:t>)</a:t>
            </a:r>
          </a:p>
        </p:txBody>
      </p:sp>
    </p:spTree>
    <p:extLst>
      <p:ext uri="{BB962C8B-B14F-4D97-AF65-F5344CB8AC3E}">
        <p14:creationId xmlns:p14="http://schemas.microsoft.com/office/powerpoint/2010/main" val="28620027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250"/>
                                  </p:stCondLst>
                                  <p:childTnLst>
                                    <p:set>
                                      <p:cBhvr>
                                        <p:cTn id="9" dur="1" fill="hold">
                                          <p:stCondLst>
                                            <p:cond delay="0"/>
                                          </p:stCondLst>
                                        </p:cTn>
                                        <p:tgtEl>
                                          <p:spTgt spid="4100"/>
                                        </p:tgtEl>
                                        <p:attrNameLst>
                                          <p:attrName>style.visibility</p:attrName>
                                        </p:attrNameLst>
                                      </p:cBhvr>
                                      <p:to>
                                        <p:strVal val="visible"/>
                                      </p:to>
                                    </p:set>
                                    <p:animEffect transition="in" filter="fade">
                                      <p:cBhvr>
                                        <p:cTn id="10" dur="500"/>
                                        <p:tgtEl>
                                          <p:spTgt spid="410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nodeType="withEffect">
                                  <p:stCondLst>
                                    <p:cond delay="250"/>
                                  </p:stCondLst>
                                  <p:childTnLst>
                                    <p:set>
                                      <p:cBhvr>
                                        <p:cTn id="17" dur="1" fill="hold">
                                          <p:stCondLst>
                                            <p:cond delay="0"/>
                                          </p:stCondLst>
                                        </p:cTn>
                                        <p:tgtEl>
                                          <p:spTgt spid="4098"/>
                                        </p:tgtEl>
                                        <p:attrNameLst>
                                          <p:attrName>style.visibility</p:attrName>
                                        </p:attrNameLst>
                                      </p:cBhvr>
                                      <p:to>
                                        <p:strVal val="visible"/>
                                      </p:to>
                                    </p:set>
                                    <p:animEffect transition="in" filter="fade">
                                      <p:cBhvr>
                                        <p:cTn id="18" dur="500"/>
                                        <p:tgtEl>
                                          <p:spTgt spid="409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13"/>
                                        </p:tgtEl>
                                      </p:cBhvr>
                                    </p:animEffect>
                                    <p:set>
                                      <p:cBhvr>
                                        <p:cTn id="23" dur="1" fill="hold">
                                          <p:stCondLst>
                                            <p:cond delay="499"/>
                                          </p:stCondLst>
                                        </p:cTn>
                                        <p:tgtEl>
                                          <p:spTgt spid="13"/>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4100"/>
                                        </p:tgtEl>
                                      </p:cBhvr>
                                    </p:animEffect>
                                    <p:set>
                                      <p:cBhvr>
                                        <p:cTn id="26" dur="1" fill="hold">
                                          <p:stCondLst>
                                            <p:cond delay="499"/>
                                          </p:stCondLst>
                                        </p:cTn>
                                        <p:tgtEl>
                                          <p:spTgt spid="4100"/>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16"/>
                                        </p:tgtEl>
                                      </p:cBhvr>
                                    </p:animEffect>
                                    <p:set>
                                      <p:cBhvr>
                                        <p:cTn id="29" dur="1" fill="hold">
                                          <p:stCondLst>
                                            <p:cond delay="499"/>
                                          </p:stCondLst>
                                        </p:cTn>
                                        <p:tgtEl>
                                          <p:spTgt spid="16"/>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4098"/>
                                        </p:tgtEl>
                                      </p:cBhvr>
                                    </p:animEffect>
                                    <p:set>
                                      <p:cBhvr>
                                        <p:cTn id="32" dur="1" fill="hold">
                                          <p:stCondLst>
                                            <p:cond delay="499"/>
                                          </p:stCondLst>
                                        </p:cTn>
                                        <p:tgtEl>
                                          <p:spTgt spid="4098"/>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par>
                                <p:cTn id="36" presetID="22" presetClass="entr" presetSubtype="8" fill="hold" grpId="0" nodeType="withEffect">
                                  <p:stCondLst>
                                    <p:cond delay="750"/>
                                  </p:stCondLst>
                                  <p:childTnLst>
                                    <p:set>
                                      <p:cBhvr>
                                        <p:cTn id="37" dur="1" fill="hold">
                                          <p:stCondLst>
                                            <p:cond delay="0"/>
                                          </p:stCondLst>
                                        </p:cTn>
                                        <p:tgtEl>
                                          <p:spTgt spid="20"/>
                                        </p:tgtEl>
                                        <p:attrNameLst>
                                          <p:attrName>style.visibility</p:attrName>
                                        </p:attrNameLst>
                                      </p:cBhvr>
                                      <p:to>
                                        <p:strVal val="visible"/>
                                      </p:to>
                                    </p:set>
                                    <p:animEffect transition="in" filter="wipe(left)">
                                      <p:cBhvr>
                                        <p:cTn id="38" dur="500"/>
                                        <p:tgtEl>
                                          <p:spTgt spid="20"/>
                                        </p:tgtEl>
                                      </p:cBhvr>
                                    </p:animEffect>
                                  </p:childTnLst>
                                </p:cTn>
                              </p:par>
                              <p:par>
                                <p:cTn id="39" presetID="22" presetClass="entr" presetSubtype="8" fill="hold" grpId="0" nodeType="withEffect">
                                  <p:stCondLst>
                                    <p:cond delay="1000"/>
                                  </p:stCondLst>
                                  <p:childTnLst>
                                    <p:set>
                                      <p:cBhvr>
                                        <p:cTn id="40" dur="1" fill="hold">
                                          <p:stCondLst>
                                            <p:cond delay="0"/>
                                          </p:stCondLst>
                                        </p:cTn>
                                        <p:tgtEl>
                                          <p:spTgt spid="21"/>
                                        </p:tgtEl>
                                        <p:attrNameLst>
                                          <p:attrName>style.visibility</p:attrName>
                                        </p:attrNameLst>
                                      </p:cBhvr>
                                      <p:to>
                                        <p:strVal val="visible"/>
                                      </p:to>
                                    </p:set>
                                    <p:animEffect transition="in" filter="wipe(left)">
                                      <p:cBhvr>
                                        <p:cTn id="41" dur="500"/>
                                        <p:tgtEl>
                                          <p:spTgt spid="21"/>
                                        </p:tgtEl>
                                      </p:cBhvr>
                                    </p:animEffect>
                                  </p:childTnLst>
                                </p:cTn>
                              </p:par>
                              <p:par>
                                <p:cTn id="42" presetID="22" presetClass="entr" presetSubtype="2" fill="hold" grpId="0" nodeType="withEffect">
                                  <p:stCondLst>
                                    <p:cond delay="1300"/>
                                  </p:stCondLst>
                                  <p:childTnLst>
                                    <p:set>
                                      <p:cBhvr>
                                        <p:cTn id="43" dur="1" fill="hold">
                                          <p:stCondLst>
                                            <p:cond delay="0"/>
                                          </p:stCondLst>
                                        </p:cTn>
                                        <p:tgtEl>
                                          <p:spTgt spid="22"/>
                                        </p:tgtEl>
                                        <p:attrNameLst>
                                          <p:attrName>style.visibility</p:attrName>
                                        </p:attrNameLst>
                                      </p:cBhvr>
                                      <p:to>
                                        <p:strVal val="visible"/>
                                      </p:to>
                                    </p:set>
                                    <p:animEffect transition="in" filter="wipe(right)">
                                      <p:cBhvr>
                                        <p:cTn id="44" dur="500"/>
                                        <p:tgtEl>
                                          <p:spTgt spid="22"/>
                                        </p:tgtEl>
                                      </p:cBhvr>
                                    </p:animEffect>
                                  </p:childTnLst>
                                </p:cTn>
                              </p:par>
                              <p:par>
                                <p:cTn id="45" presetID="22" presetClass="entr" presetSubtype="8" fill="hold" grpId="0" nodeType="withEffect">
                                  <p:stCondLst>
                                    <p:cond delay="1600"/>
                                  </p:stCondLst>
                                  <p:childTnLst>
                                    <p:set>
                                      <p:cBhvr>
                                        <p:cTn id="46" dur="1" fill="hold">
                                          <p:stCondLst>
                                            <p:cond delay="0"/>
                                          </p:stCondLst>
                                        </p:cTn>
                                        <p:tgtEl>
                                          <p:spTgt spid="23"/>
                                        </p:tgtEl>
                                        <p:attrNameLst>
                                          <p:attrName>style.visibility</p:attrName>
                                        </p:attrNameLst>
                                      </p:cBhvr>
                                      <p:to>
                                        <p:strVal val="visible"/>
                                      </p:to>
                                    </p:set>
                                    <p:animEffect transition="in" filter="wipe(left)">
                                      <p:cBhvr>
                                        <p:cTn id="47" dur="500"/>
                                        <p:tgtEl>
                                          <p:spTgt spid="23"/>
                                        </p:tgtEl>
                                      </p:cBhvr>
                                    </p:animEffect>
                                  </p:childTnLst>
                                </p:cTn>
                              </p:par>
                              <p:par>
                                <p:cTn id="48" presetID="22" presetClass="entr" presetSubtype="8" fill="hold" grpId="0" nodeType="withEffect">
                                  <p:stCondLst>
                                    <p:cond delay="2500"/>
                                  </p:stCondLst>
                                  <p:childTnLst>
                                    <p:set>
                                      <p:cBhvr>
                                        <p:cTn id="49" dur="1" fill="hold">
                                          <p:stCondLst>
                                            <p:cond delay="0"/>
                                          </p:stCondLst>
                                        </p:cTn>
                                        <p:tgtEl>
                                          <p:spTgt spid="24"/>
                                        </p:tgtEl>
                                        <p:attrNameLst>
                                          <p:attrName>style.visibility</p:attrName>
                                        </p:attrNameLst>
                                      </p:cBhvr>
                                      <p:to>
                                        <p:strVal val="visible"/>
                                      </p:to>
                                    </p:set>
                                    <p:animEffect transition="in" filter="wipe(left)">
                                      <p:cBhvr>
                                        <p:cTn id="5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59800A97-E7B4-4A06-B804-B670BC893C78}"/>
              </a:ext>
            </a:extLst>
          </p:cNvPr>
          <p:cNvSpPr txBox="1"/>
          <p:nvPr/>
        </p:nvSpPr>
        <p:spPr>
          <a:xfrm>
            <a:off x="318356" y="3075057"/>
            <a:ext cx="10277073" cy="830997"/>
          </a:xfrm>
          <a:prstGeom prst="rect">
            <a:avLst/>
          </a:prstGeom>
          <a:noFill/>
        </p:spPr>
        <p:txBody>
          <a:bodyPr wrap="square" rtlCol="0">
            <a:spAutoFit/>
          </a:bodyPr>
          <a:lstStyle/>
          <a:p>
            <a:r>
              <a:rPr lang="es-AR" sz="4800" dirty="0">
                <a:solidFill>
                  <a:schemeClr val="bg1"/>
                </a:solidFill>
                <a:latin typeface="Inconsolata" panose="020B0609030003000000" pitchFamily="49" charset="0"/>
              </a:rPr>
              <a:t>-Así diseñaremos!</a:t>
            </a:r>
          </a:p>
        </p:txBody>
      </p:sp>
    </p:spTree>
    <p:extLst>
      <p:ext uri="{BB962C8B-B14F-4D97-AF65-F5344CB8AC3E}">
        <p14:creationId xmlns:p14="http://schemas.microsoft.com/office/powerpoint/2010/main" val="69956142"/>
      </p:ext>
    </p:extLst>
  </p:cSld>
  <p:clrMapOvr>
    <a:masterClrMapping/>
  </p:clrMapOvr>
  <p:transition spd="slow">
    <p:push dir="u"/>
  </p:transition>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967</TotalTime>
  <Words>1191</Words>
  <Application>Microsoft Office PowerPoint</Application>
  <PresentationFormat>Panorámica</PresentationFormat>
  <Paragraphs>227</Paragraphs>
  <Slides>15</Slides>
  <Notes>13</Notes>
  <HiddenSlides>0</HiddenSlides>
  <MMClips>0</MMClips>
  <ScaleCrop>false</ScaleCrop>
  <HeadingPairs>
    <vt:vector size="6" baseType="variant">
      <vt:variant>
        <vt:lpstr>Fuentes usadas</vt:lpstr>
      </vt:variant>
      <vt:variant>
        <vt:i4>11</vt:i4>
      </vt:variant>
      <vt:variant>
        <vt:lpstr>Tema</vt:lpstr>
      </vt:variant>
      <vt:variant>
        <vt:i4>1</vt:i4>
      </vt:variant>
      <vt:variant>
        <vt:lpstr>Títulos de diapositiva</vt:lpstr>
      </vt:variant>
      <vt:variant>
        <vt:i4>15</vt:i4>
      </vt:variant>
    </vt:vector>
  </HeadingPairs>
  <TitlesOfParts>
    <vt:vector size="27" baseType="lpstr">
      <vt:lpstr>Segoe UI Light</vt:lpstr>
      <vt:lpstr>Arial</vt:lpstr>
      <vt:lpstr>Wingdings</vt:lpstr>
      <vt:lpstr>Just Me Again Down Here</vt:lpstr>
      <vt:lpstr>Segoe UI</vt:lpstr>
      <vt:lpstr>Calibri Light</vt:lpstr>
      <vt:lpstr>Courier New</vt:lpstr>
      <vt:lpstr>Material Design Icons</vt:lpstr>
      <vt:lpstr>Inconsolata</vt:lpstr>
      <vt:lpstr>Calibri</vt:lpstr>
      <vt:lpstr>Cambria</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Walter Molina</dc:creator>
  <cp:lastModifiedBy>Walter Molina</cp:lastModifiedBy>
  <cp:revision>59</cp:revision>
  <dcterms:created xsi:type="dcterms:W3CDTF">2017-07-28T23:28:24Z</dcterms:created>
  <dcterms:modified xsi:type="dcterms:W3CDTF">2017-08-01T17:04:50Z</dcterms:modified>
</cp:coreProperties>
</file>

<file path=docProps/thumbnail.jpeg>
</file>